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строение, функции и ключевые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контролирует движения, мысли, чувства и поведение.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древности к современности: путь изучения мозга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учёные пытались понять мозг и его роль в поведении. Сегодня современные технологии раскрывают сложные функции и структуры мозга, открывая новые горизонты в науке и медицине.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головного мозга: анатомические особенности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 защитные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надёжно защищён костями черепа и тремя оболочками: твёрдой, паутинной и мягкой. Такая защита предотвращает повреждения при внешних воздействиях.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спинным мозгом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ствол мозга головной мозг связан со спинным мозгом, что обеспечивает координацию и передачу сигналов между различными частями тела и мозгом.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— центр мышления и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отвечает за сложные мыслительные процессы, рассуждения и запоминание информации. Он позволяет человеку принимать решения и планировать действия.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— обработка чувств и ориентация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участвует в восприятии визуальных и слуховых сигналов, регулирует рефлексы и помогает быстро реагировать на изменения окружающей среды.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 — координация и автоматизм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 контролирует координацию движений и равновесие, а также обеспечивает автоматическое выполнение привычных действий и поддержку жизненно важных функций.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головного мозга и их задачи
</a:t>
            </a:r>
            <a:endParaRPr lang="en-US" sz="29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и белое вещество головного мозга: строение и функции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образует кору мозга, где происходит обработка информации и принятие решений, обеспечивая интеллектуальную деятельность.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состоит из связующих нервных волокон, которые обеспечивают быструю передачу сигналов между различными отделами мозга и спинным мозгом.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серого вещества тесно связан с умственной и физической активностью человека, влияя на его когнитивные способности и моторные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— центр координации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располагается в заднем мозге и отвечает за точность, плавность движений, а также за поддержание равновесия при выполнении сложных моторных задач.
</a:t>
            </a:r>
            <a:endParaRPr lang="en-US" sz="12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— связь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служит важным каналом передачи нервных импульсов между отделами мозга и контролирует жизненно важные функции, включая дыхание и сердечный ритм.
</a:t>
            </a:r>
            <a:endParaRPr lang="en-US" sz="1269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мозг: структура и её значение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заднего мозга
</a:t>
            </a:r>
            <a:endParaRPr lang="en-US" sz="3718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обеспечивает координацию движений, плавность и баланс, что позволяет выполнять сложные физические задачи без потери устойчивости.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выполняет роль моста между различными отделами мозга, передавая нервные импульсы и обеспечивая быструю связь.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 контролирует дыхательные движения и частично регулирует пульс, поддерживая жизненно важные процессы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Мозжечок: строение, особенности и роль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содержит около половины нейронов мозга и имеет характерную форму, напоминающую маленький мозг, что подчёркивает его сложную 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точную и скоординированную работу мышц, участвует в формировании двигательных навыков и запоминает движения для их последующего воспроизведения.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мозжечка и моста
</a:t>
            </a:r>
            <a:endParaRPr lang="en-US" sz="305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доминирует в координации и поддержании равновесия, тогда как мост играет ключевую роль в передаче сигналов и контроле дыхания.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отделы заднего мозга выполняют специализированные функции, дополняя друг друга для эффективной работы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75766"/>
            <a:ext cx="3929100" cy="1438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среднего и заднего мозга
</a:t>
            </a:r>
            <a:endParaRPr lang="en-US" sz="37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функции и особенности расположения среднего и заднего мозга, подчёркивая их уникальный вклад в работу нервной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фокусируется на сенсорной обработке, задний — на моторном контроле и автоматических процессах.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«Нервная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мозг: строение и основные компоненты
</a:t>
            </a:r>
            <a:endParaRPr lang="en-US" sz="280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расположен между мостом и промежуточным мозгом, служит важным связующим звеном между нижними и верхними отделами центральной нервной системы.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такие структуры, как крыша мозга, ножки мозга и водопровод мозга, обеспечивающие передачу нервных импульсов и координацию функций.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обработку зрительной и слуховой информации, быстро реагируя на внешние стимулы для поддержания ориентации и безопасности организма.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играет ключевую роль в регуляции рефлексов и движений, взаимодействует с другими отделами для комплексного управления телом.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среднего мозга: отражение рефлексов и управления движениями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участвует в зрительных и слуховых рефлексах, позволяя быстро реагировать на изменения в окружающей среде. Он также регулирует уровень внимания и состояние бодрствования.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контролирует как произвольные, так и автоматические движения, помогая организму адаптироваться к неожиданным ситуациям и обеспечивая координацию мышечной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отделов мозга: каналы передачи информации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отделы мозга, их основные функции и пути передачи сигналов между ними, обеспечивающие слаженную работу всей нервной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мозга взаимосвязаны сложной сетью нервных путей, что обеспечивает эффективную обработку и передачу информации в организме.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«Нервная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мозга: объединяющая и управляющая роль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объединяет продолговатый, задний и средний мозг, обеспечивая связь между головным и спинным мозгом.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центральным каналом передачи нервных импульсов, обеспечивая быструю реакцию на внешние и внутренние раздражители.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контролирует жизненно важные функции, такие как дыхание и сердцебиение, поддерживая основные процессы жизнедеятельности организма.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координирует множество функций, интегрируя сигналы и управляя рефлексами для поддержания гомеостаза.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информации: от органов чувств до осознанного анализа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сигналов от чувствительных рецепторов к корам головного мозга для обработки и восприятия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синапсы: электрические и химические связи мозга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головном мозге насчитывается более 86 миллиардов нейронов, каждый из которых способен создавать тысячи связей — синапсов для передачи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Нейронные сети обеспечивают сложную обработку данных, позволяя эффективно реагировать на стимулы и запоминать информацию.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электрических импульсов по нервным волокнам может достигать скорости 120 метров в секунду, что обеспечивает молниеносные реакции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здоровье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мозг необходимыми веществами для нормального функционирования. Витамины и омега-3 жирные кислоты поддерживают память и концентрацию, способствуя умственной активности.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сна и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восстанавливает функции мозга, улучшает внимание и обучаемость. Регулярные упражнения стимулируют кровоток и образование новых нейронных связей, укрепляя когнитивные способности.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мозга: влияние привычек
</a:t>
            </a:r>
            <a:endParaRPr lang="en-US" sz="27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мозге: статистика и особенности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остается активным даже во время сна, постоянно обрабатывая информацию и поддерживая жизненно важные функции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водосодержание и значительное потребление кислорода объясняют чувствительность мозга к внешним воздействиям и необходимость беречь здоровье.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и творчества на развитие мозга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и нейрогенез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образованию новых нейронов и улучшают мозговое кровообращение, что усиливает память и внимание.
</a:t>
            </a:r>
            <a:endParaRPr lang="en-US" sz="1078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структурная пластичность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процесс развивает связи между полушариями, укрепляет синапсы и стимулирует умственные способности, повышая гибкость мышления.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хобби для гармонизации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хобби и интеллектуальные игры активируют различные зоны головного мозга, что способствует комплексному развитию и психологическому балансу.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мозга для развития и здоровья человека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разных отделов мозга помогает заботиться о здоровье и развивать когнитивные навыки, что способствует успеху в учёбе и гармонии в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2026-05-09T00:01:13Z</dcterms:created>
  <dcterms:modified xsi:type="dcterms:W3CDTF">2026-05-09T00:01:13Z</dcterms:modified>
</cp:coreProperties>
</file>