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Drinks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напитки: слова, диалоги и полезные привычки на английском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повседневного общения: можно рассказать о завтраке, школьном ланче, покупках в магазине и заказе в кафе. Заодно вы повторяете some/any, much/many и различие между исчисляемыми и неисчисляемыми существительными.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Food and Drinks в 7 классе?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breakfast, lunch, dinner, snack и meal помогают говорить о распорядке дня и времени еды. Они часто встречаются в заданиях, где нужно описать свой обычный день или выбрать подходящий вариант питания.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проще запоминается, если делить её на fruits, vegetables, dairy products, drinks и fast food. Такой способ помогает быстро находить нужное слово и строить более точные ответы в классе.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группы слов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Milk, tea, coffee, water, juice и lemonade нужны для разговоров о завтраке, школьной столовой и заказе напитков. С ними легко тренировать фразы с a glass of, a cup of и a bottle of.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Chocolate, cake, biscuits, pizza, burger и fries относятся к более редкой и менее полезной еде. Эта лексика помогает сравнивать привычную пищу и фастфуд, а также обсуждать баланс в рационе.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banana, carrot, potato и tomato составляют базовый словарь для описания полезных продуктов. Эти слова удобно группировать по темам, чтобы быстрее запоминать их и использовать в простых предложениях.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состав рациона, но и привычную частоту употребления разных групп пищи в повседневной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 — фрукты, овощи и зерновые; сладости и фастфуд должны занимать меньшую долю.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учебной теме Food and Drinks; условное распределение для наглядности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продуктов и частотность употребления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fresh fruit, a healthy salad, a glass of juice и a bunch of bananas звучат естественно и часто встречаются в учебных заданиях на описание еды и напитков.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корзины с фруктами и овощами помогает быстрее запомнить слова по группам и сразу связать их с реальными предметами, которые можно увидеть в магазине или дома.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картинка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еды подходят прилагательные sweet, sour, fresh, crunchy и juicy. Они помогают сказать не только что это за продукт, но и каким он на вкус или по качеству.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вкус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orange, pear, strawberry, carrot, cucumber, cabbage, onion и pepper — это базовые названия продуктов, которые часто появляются в школьных упражнениях и диалогах о покупках.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Fruits and vegetables: полезная лексика и 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Bread, rice, pasta, oats, cereal, noodles и porridge — это слова, которые нужны для разговоров о завтраке, ланче и простом домашнем питании. Они часто встречаются в меню и учебных текстах.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группе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помнить разницу: a piece of bread, some rice, a bowl of cereal, a plate of pasta. Такие сочетания помогают правильно описывать количество 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порции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Cereal foods удобно связывать с выражениями for breakfast, at lunch и before sports. Так проще объяснить, когда именно человек ест такие продукты и почему они подходят для энергии.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продукты дают чувство сытости и часто становятся основой простого и недорогого питания. В заданиях по теме Food and Drinks они помогают строить короткие, понятные предложения.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Grains and cereal foods: энергия на 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2688" y="3217325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Meat, chicken и grilled chicken часто используются в описании обеда или ужина. Эти слова помогают говорить о сытной еде и составлять простые фразы о любимых блюдах.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 птица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Nuts тоже входят в список protein foods и часто выбираются как небольшой перекус. Они помогают обсуждать, какая еда дольше сохраняет сытость и почему важна умеренная порция.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 питание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Eggs, beans и lentils часто встречаются в разговорах о завтраке и полезной еде. Сочетания boiled eggs и beans with rice звучат естественно и помогают строить более точные ответы.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бобовые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Yogurt и cheese относятся к белковым продуктам, которые хорошо подходят для перекуса или завтрака. С ними удобно повторять лексику healthy food и описывать сбалансированное питание.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и fish soup — полезные слова для меню дома или в столовой. С ними легко составить предложения вроде We have fish for dinner и расширить словарь по теме питания.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Protein foods: что помогает расти и быть сытым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запомнить, как назвать напиток, его обычную порцию и характер употребления в английской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подходит каждый день, а сладкие напитки лучше оставлять для редкого употребления.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примеры по теме Food and Drinks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Напитки: сравнение слов, порций и употребления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реплик в ситуации заказа еды и напитков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простой диалог в кафе или столовой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многие ученики выбирают light breakfast, чтобы быстрее собраться в школу и не чувствовать голод на первом уроке. В английском удобно говорить have breakfast, drink milk или eat porridge. Такой старт помогает сохранить силы до обеда.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утро начинается с завтрака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 start, morning meal и full breakfast помогают описывать завтрак точнее и разнообразнее. Они показывают, что первая еда дня может быть не только вкусной, но и удобной для учёбы, прогулки и активного утра.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здоровый выбор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 может включать oatmeal with banana, toast with cheese, yogurt with berries или eggs with bread. Эти сочетания просты для запоминания и подходят для короткого описания еды в классе, особенно если нужно назвать любимое блюдо.
</a:t>
            </a:r>
            <a:endParaRPr lang="en-US" sz="104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положить на тарелку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Breakfast: зачем нужен завтрак и как о нём говорить по-английски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этикетках порция часто важнее названия напитка: даже «фруктовый» продукт может содержать много добавленного сахара.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несладкий чай не содержат сахара, а сладкие напитки быстро увеличивают его потребление.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 порциям напитков: 250 мл или 1 банка; данные из учебного материала, 2025
</a:t>
            </a:r>
            <a:endParaRPr lang="en-US" sz="12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сахар в напитках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9670" y="1270314"/>
            <a:ext cx="4142374" cy="340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сначала ищут ingredients и nutrition facts: эти разделы показывают состав продукта, его питательную ценность, количество сахара, соли, жира и размер порции.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разделы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natural на упаковке звучит привлекательно, но само по себе не делает продукт полезным. Важно смотреть на количество сахара, соли, калорий и размер порции.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 словом natural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sugar-free, low fat, high in protein и no added sugar помогают быстро понять особенности продукта, но не заменяют внимательное чтение всего состава.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надписи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Ингредиенты в списке идут по убыванию количества. Если сахар, сироп или масло стоят в начале, таких компонентов в продукте больше всего.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ингредиентов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упаковок и этикеток на английском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нужно мыть руки с мылом, а также следить за чистотой посуды. Это простое правило снижает риск попадания микробов в пищу.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рыбу и яйца важно хорошо готовить. Слова raw и cooked помогают описывать степень готовности, а fully cooked означает полностью приготовленный продукт.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 лучше тщательно мыть перед употреблением. Даже свежий продукт может быть грязным после хранения, перевозки или продажи.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еду следует убирать в холодильник, особенно если она не будет съедена сразу. Тёплое хранение ускоряет порчу и делает пищу unsafe.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 холоде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best-before date и не есть spoiled food. Если продукт изменил запах, цвет или вкус, его лучше выбросить.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даты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Hygiene and food safety: правила безопасной еды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перекусы по их пользе, недостаткам и подходящему времени для употребления.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перекус сочетает белок, клетчатку и умеренный размер порции; сладкие и солёные варианты стоит есть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Food and Drinks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менее полезные перекусы: сравнение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заведениях порции large, поэтому человек съедает больше, чем планировал. Это повышает количество calories и делает еду менее balanced.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большие порции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food не запрещён, но его лучше есть sometimes, not every day. Для здоровья важны вода, овощи, фрукты и регулярная домашняя еда.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food выбирают, когда нужно быстро поесть. Его легко купить по дороге, а меню обычно понятно и знакомо даже школьникам.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удобно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Бургеры, pizza, fries, fried chicken и hot dog популярны, потому что они кажутся tasty and easy to eat in a hurry.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привлекает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food: почему это популярно и какие есть риски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Italy is often associated with pasta, pizza and olive oil. В разговоре удобно говорить: Italian food is popular in many countries and is often described as traditional food.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UK is often linked with tea, sandwiches and fish and chips. Эти примеры хорошо подходят для описания everyday meals and traditional food.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Mexico is famous for corn, beans and tacos. Такие слова расширяют словарь и помогают сравнивать продукты, которые popular in different parts of the world.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is known for rice, sushi and fish. Фраза national dish помогает назвать блюдо, которое особенно связано с культурой страны и её кулинарными привычками.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in different countries: английские слова о мировой кухне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продукты пропадают из-за больших покупок и забытых запасов. Небольшой список покупок помогает избежать лишних отходов.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планировать питание и использовать leftovers, можно сократить waste и сэкономить деньги.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Food and Drinks; схема на основе типичных школьных ситуаций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food do students waste most often?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food habits ребёнок перенимает дома: как завтракают, что пьют, какие перекусы выбирают. Семья часто задаёт основу daily routine.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первые привычки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действия повторяются каждый день, они превращаются в routine. Small changes, such as adding fruit instead of sweets, can lead to a lasting healthy habit.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результат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привычки закрепляются через расписание, советы учителя и доступные продукты. Здесь появляются новые choices: water, fruit, sandwich, healthy snack.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окружение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food habits are formed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организму нужны water, rest and a balanced meal. Хороший вариант — fruit, yogurt, sandwich или обычный домашний обед без лишней тяжести.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удобно говорить: stay hydrated, feel hungry, recover after exercise. Эти выражения помогают описывать самочувствие и связь еды с активностью.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спортом лучше выбирать лёгкую еду с carbohydrates for energy. Подойдут banana, toast или small yogurt: они дают силы, но не перегружают желудок.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тренировки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порция жирной или жареной еды перед бегом, игрой или тренировкой может вызвать discomfort. После такой еды труднее чувствовать себя full of energy.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тяжёлая еда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Food, sport and energy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Drinks: учимся говорить о повседневной еде по-английски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Food and Drinks объединяет словарь, грамматику и реальные ситуации: еду, напитки, завтрак, перекус и заказ в кафе. Она помогает говорить ясно и вежливо.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2026-05-31T04:18:23Z</dcterms:created>
  <dcterms:modified xsi:type="dcterms:W3CDTF">2026-05-31T04:18:23Z</dcterms:modified>
</cp:coreProperties>
</file>