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 основные темы: Talking Points для старшеклассников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talking points и их роль в эффективной коммуникации на английском языке.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talking points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 англоязычных странах появилось понятие talking points для упорядочивания речи. Культура краткости и логики способствовала их широкому применению в образовании и публичных сферах.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структура talking points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элементом является чёткое утверждение, вокруг которого строится весь смысл. Оно задаёт направление аргументации и формирует базу для последующих пунктов.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следует аргумент, дающий логическое обоснование основной идеи. Он подкрепляет утверждение фактами или доказательствами из надёжных источников.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лучшего понимания приводится конкретный пример или ситуация, иллюстрирующая тезис, что делает речь более убедительной и наглядной.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пункт содержит краткий вывод, который резюмирует сказанное и подчёркивает значимость изложенной позиции для слушателей.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talking points в английском языке и дебатах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обеспечивают логичную структуру высказываний и помогают избежать беспорядочной импровизации, развивая критическое мышление и способность строить аргументы последовательно.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дебатах они служат основой для чёткой организации речи, повышают уверенность выступающего и позволяют успешно отстаивать позицию перед аудиторией и судьями.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создания talking points для урока английского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сформулировать главную тему и цель выступления, чтобы направить последующую работу на релевантные аспекты.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ключевых сообщений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понятные, но насыщенные лексикой B2–C1 фразы, отражающие основную мысль каждого пункта.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аудитории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уровень знаний одноклассников и требования учителя для адаптации стиля и содержания сообщения.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примерами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учебные материалы и жизненные ситуации для наглядности и убедительности представленных идей.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логическую последовательность и релевантность каждого talking point, исключить лишнее и добавить важные детали.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talking points среди старшеклассников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учеников применяют talking points в учебных занятиях и внешкольных проектах, что способствует развитию навыков публичной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talking points являются важным инструментом для комплексного развития речевых и аналитических навыков у старшеклассников.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150 учеников 10-х классов, 2023 год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talking points для эссе и выступлений на 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онлайн-образования расширяет возможности для обучения и делает знания более демократичными.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учащихся увеличивается благодаря ответственности за собственный образовательный процесс и выбор материалов.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преимуществами возникают проблемы мотивации и контроля качества получаемых знаний, требующие дополнительного внимания.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talking points политиками и общественными деятелями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интервью с помощью talking points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Политики тщательно разрабатывают talking points для чёткого и понятного изложения сложных идей, что позволяет им уверенно отвечать на вопросы и избегать двусмысленности.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в выступлениях о школьных реформах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общественного мнения используют заранее сформированные talking points, чтобы эффективно донести суть реформ к широкой аудитории, обеспечивая ясность и последовательность речи.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формулировании talking points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детализация приводит к потере фокуса и снижает восприятие основных идей слушателями.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логической связи между пунктами затрудняет понимание и ослабляет убедительность выступления.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информации снижает интерес и создаёт ощущение однообразия, что негативно влияет на восприятие речи.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неподходящих лексических регистров, либо слишком формальных, либо разговорных, негативно сказывается на восприятии говорящего в учебной среде.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в научно-популярных выступлениях на английском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сложных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применяют talking points для разъяснения таких понятий, как глобальное потепление, разбивая информацию на доступные части и выделяя ключевые идеи.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понимания школьниками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сделать материал более понятным, способствует активному вовлечению школьников и повышению интереса к естественным наукам в образовательном процессе.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talking points и обычных тезисов для английского урока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talking points и тезисов по параметрам краткости, адресности, гибкости и формату в контексте английского языка и школьного обучения.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устных экзаменов эффективнее использовать talking points благодаря их лаконичности и гибкости, тогда как тезисы лучше подходят для письменных работ.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УМК по английскому языку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на собеседовании и устном экзамене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Структурированные talking points помогают уверенно отвечать на вопросы на английском языке, поддерживая логичный ход мысли и облегчая приведение убедительных примеров во время собеседований и экзаменов.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пунктов позволяет демонстрировать широкий словарный запас и четкость аргументации, что значительно повышает качество устной коммуникации и впечатление на экзаменатора.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подготовка включает запоминание шаблонных talking points по темам учебной программы, обеспечивающих готовность к разным типам вопросов и ситуаций.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talking points в мультимедийные презентации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презентации с помощью talking points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слайд презентации отображает отдельный talking point, что помогает сохранять логическую последовательность и делать информацию более доступной. Визуальные элементы усиливают восприятие и удерживают внимание аудитории.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сопровождение для усиления ключевых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инфографики, диаграмм и кратких текстов дополнительно подчеркивает смысл отдельных talking points, облегчая усвоение материала и делая выступление более убедительным.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разработки talking points для участия в школьных дебатах
</a:t>
            </a:r>
            <a:endParaRPr lang="en-US" sz="2071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создания talking points для эффективного дебатного выступления на английском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сообщества ГЭТ выявило, что 74% школьников отметили повышение уверенности в собственных высказываниях после использования talking points.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ГЭТ сообщества,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улучшают уверенность учеников при устных выступлениях и способствуют более осознанной коммуникации.
</a:t>
            </a:r>
            <a:endParaRPr lang="en-US" sz="2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в цифровых и социальных медиа на английском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коротких и емких постов с помощью talking points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ученики используют talking points для создания структурированных и понятных сообщений, что облегчает донесение мысли в ограниченном формате постов или комментариев.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проектах с использованием talking points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помогают старшеклассникам формировать логичные и убедительные ответы на форумах и в блогах, что улучшает качество коммуникации и взаимодействия с зарубежными сверстниками.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рекомендации для учеников по использованию talking points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лексику и грамматические конструкции уровня 10 класса, соответствующие теме и контексту выступления для повышения ясности и точности выражения мыслей.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статистику и цитаты из надежных источников, чтобы подкрепить аргументы и сделать речь более убедительной и информативной.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Предварительно прорабатывайте речь, адаптируя talking points под различные форматы экзаменов и заданий, чтобы повысить гибкость и уверенность в выступлении.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Связывайте talking points с личным опытом и реальными примерами, что способствует лучшему пониманию и более живому информированию аудитории.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анкетирования о влиянии talking points на успех в классе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выявило, что talking points способствуют развитию навыков организации мысли и уверенности при выступлениях у старшеклассников.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talking points положительно влияет на академическую успеваемость и коммуникативные компетенции учеников.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100 учеников 10 класса, 2023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школьное выступление на английском — обсуждение образования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талантливых учеников обсуждалась как важный аспект, стимулирующий развитие способностей и мотивацию к обучению в школе.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роли иностранных языков было выделено как необходимое условие для успешной интеграции в глобальное общество и карьерного роста.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технологий в учебный процесс стало одним из ключевых talking points, подчеркивающих значимость инноваций для современного образования.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talking points в образовательном пути старшеклассников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формируют у учеников навыки структурированной и убедительной коммуникации, развивают критическое мышление и уверенность, что является ключевым для успешного обучения и межкультурного общения.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2026-05-07T17:52:51Z</dcterms:created>
  <dcterms:modified xsi:type="dcterms:W3CDTF">2026-05-07T17:52:51Z</dcterms:modified>
</cp:coreProperties>
</file>