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фигур уравнениями и неравенствами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превращает геометрию в алгебру: граница, область и пересечения условий.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геометрии используют координатный метод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курсе геометрии 11 класса координатный метод помогает описывать фигуры формулами. Он применим к прямым, окружностям, параболам, полуплоскостям и областям, ограниченным несколькими линиями, упрощая поиск множеств решений.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на плоскости задаёт множество точек, координаты которых удовлетворяют равенству. Там, где равенство выполняется строго, появляется геометрическая линия или кривая.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как геометрическая граница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 + y = 5 — это прямая, а x² + y² = 9 описывает окружность с центром в начале координат и радиусом 3. В каждой точке этой фигуры равенство истинно.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задать y = x², получим параболу: её точки находятся на одинаковом “соответствии” между x и y. Геометрический образ не терпит отклонений — иначе точка не принадлежит.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как область точек на плоскости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задаёт не линию, а целую область точек. Например, x + y ≤ 5 показывает все пары (x, y), которые дают значение выражения не больше 5.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границе относятся по-разному: при y &gt; x² кривая служит ориентиром, но сама она не включается. Для наглядности обычно рисуют линию-границу и закрашивают подходящую сторону плоскости.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числа условий фигура уточняется: от “линии” к “области”, а затем к пересечению нескольких ограничений.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задания фигур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именно системы неравенств чаще всего формируют области на плоскости, а не просто границы.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 теме (без внешних числовых данных).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977" y="2067176"/>
            <a:ext cx="212850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512" y="2346874"/>
            <a:ext cx="24832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8150" y="3532800"/>
            <a:ext cx="212850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 точки фигуре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принадлежность, нужно подставить координаты точки в уравнение или неравенство. Полученное значение сравнивают с условием, фиксируя, выполняется ли требование точно или допускается отклонение.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числом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точки A(2;3) процедура сводится к вычислению: какое значение принимает выражение при x=2 и y=3. Далее проверяют, соответствует ли оно знаку неравенства.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равенство выполняется, точка лежит на границе — на линии или кривой. Если верно неравенство, точка принадлежит области решений, включая или исключая границу по знаку.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используют не только для проверки готового рисунка, но и для контроля результата в задачах. Он помогает быстро обнаружить ошибку в записи условий или в выборе нужной стороны плоскости.
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26798"/>
            <a:ext cx="4000500" cy="1912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алгебраическую запись с геометрическим смыслом: что именно получится на координатной плоскости и где проходит граница.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уравнений и соответствующих фигур
</a:t>
            </a:r>
            <a:endParaRPr lang="en-US" sz="280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формирует границу (линию/кривую), а неравенство определяет, какая часть плоскости входит в решение.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примеры из школьного курса математики (без внешней статистики).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фигуры по формуле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порядок действий при построении по уравнениям и неравенствам, включая линейные, квадратные и круговые случаи.
</a:t>
            </a:r>
            <a:endParaRPr lang="en-US" sz="8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неравенств задаёт общую часть нескольких областей: точка должна одновременно удовлетворять каждому условию. Иными словами, проверка ведётся сразу по всем ограничениям, без “послаблений” по отдельности.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x ≥ 0, y ≥ 0 и x + y ≤ 6 выполняются условия в первой четверти и дополнительно ограничивается сумма координат. Итоговая область получается треугольной по форме.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каждое неравенство обычно даёт свою закрашенную сторону плоскости. Фигура системы — это пересечение этих закрасок: остаётся только то, что соответствует всем условиям сразу.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помогает решать типовые задачи на координатной плоскости: построить несколько “полос” или областей и затем выделить общую часть. Так геометрический смысл становится управляемым и проверяемым.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неравенств и пересечение областей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граница входит в решение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неравенства &lt; и &gt; исключают граничные точки, потому что равенство не допускается. Нестрогие ≤ и ≥ включают границу в множество решений, поэтому закрашивание должно учитывать знак.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обычно используют разные линии: сплошной — для границы, входящей в решение, и пунктирной — для исключённой. Разница влияет на точный вид области и может менять ответ в задачах, где требуется указать все точки.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и той же задаче замена &lt; на ≤ меняет только статус границы: кривая или прямая перестаёт быть «внешней» и становится частью решения.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знака неравенства на область решений
</a:t>
            </a:r>
            <a:endParaRPr lang="en-US" sz="2739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«мягче» условие и чем больше неравенств с включением границы, тем плотнее и устойчивее получается область на плоскости.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случаев из школьного курса алгебры и геометрии (без статистики), дата: 12.05.2026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x² + y² = r²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 квадратами переменных сохраняется при отражениях относительно осей.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свойства уравнений окружности и симметрий (12.05.2026)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окружность задаются формулой x² + y² = r², поэтому при замене x на −x и y на −y значение не меняется.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Квадратичные неравенства: как рождается область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и включённая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y ≥ x². Граница — сама парабола y = x² — входит в решение, поэтому её линия должна быть изображена сплошной. Закрашенная область располагается выше кривой, что удобно проверять по точкам с координатами изнутри.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рисунок, но граница «выключена»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y &lt; x² + 4. Граница y = x² + 4 не принадлежит множеству решений, значит на чертеже нужна пунктирная линия. Область лежит ниже параболы, а точки на самой кривой не проходят проверку строгого неравенства.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часть окружности по знаку «≥»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x² + y² ≥ 16 задаёт внешнюю область круга радиуса 4. Граница окружности (x² + y² = 16) включается, поэтому её проводят как сплошную линию. Внутренние точки с x² + y² &lt; 16 автоматически исключаются.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1926799"/>
            <a:ext cx="4039800" cy="27031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одной и той же формуле можно получить разные геометрические объекты — достаточно сменить знак и тип записи.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 неравенства: что именно они задают
</a:t>
            </a:r>
            <a:endParaRPr lang="en-US" sz="2663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фиксирует точное множество, а неравенство расширяет его до области; системы дополнительно сужают результат за счёт совместного выполнения условий.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раздел «Координатный метод» (без статистики), 12.05.2026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строгий и нестрогий знаки: ставят штриховку и тип линии так, будто граница входит в решение, хотя по &lt; или &gt; она должна быть исключена из области.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понятия границы и области: изображают закрашенной саму кривую вместо того, чтобы показывать «внутренность» по неравенству, а линию — отдельно по её статусу.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проверку точки: выбирают координаты «на глаз», не подставляя в каждое условие системы. В результате ошибка остаётся незамеченной, даже если построение выглядит правдоподобно.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выбирают сторону при построении относительно параболы или прямой: например, при переносе членов забывают, как меняется направление неравенства, и область оказывается с другой стороны границы.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фигурой и формулой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 точек решению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системы уравнений/неравенств на координатной плоскости.
</a:t>
            </a:r>
            <a:endParaRPr lang="en-US" sz="10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координатных областей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Допуски и зоны на планах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чертежах и в проектировании координатные области помогают задавать допустимые зоны: где деталь может размещаться, а где пересечения недопустимы. Неравенства удобно читать как «разрешено/запрещено» относительно границы.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Маршруты, траектории и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навигации и моделировании неравенства задают траектории и ограничения движения: например, область видимости или допустимый коридор. Это делает расчёты наглядными и позволяет сравнивать варианты по одним и тем же правилам записи.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числа ограничений область «сжимается»: остаются только те точки, которые одновременно удовлетворяют всем условиям.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информации содержит одна запись
</a:t>
            </a:r>
            <a:endParaRPr lang="en-US" sz="299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записи становится точнее по мере добавления условий, поэтому сложные системы помогают получать более определённые результаты.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сравнение форм зафиксированных типов записей (без измерений и статистики), 12.05.2026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54" y="1759627"/>
            <a:ext cx="281100" cy="2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725" y="2388575"/>
            <a:ext cx="220950" cy="29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650" y="3031125"/>
            <a:ext cx="281100" cy="28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2653" y="3666953"/>
            <a:ext cx="281100" cy="2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2653" y="4302778"/>
            <a:ext cx="281100" cy="28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алгеброй и геометрией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525476" y="17050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как язык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на плоскости читаются по графикам: линия возникает из уравнения, а область — из неравенства. Это помогает видеть геометрию прямо в координатах.
</a:t>
            </a:r>
            <a:endParaRPr lang="en-US" sz="912" dirty="0"/>
          </a:p>
        </p:txBody>
      </p:sp>
      <p:sp>
        <p:nvSpPr>
          <p:cNvPr id="12" name="Text 3"/>
          <p:cNvSpPr txBox="1"/>
          <p:nvPr/>
        </p:nvSpPr>
        <p:spPr>
          <a:xfrm>
            <a:off x="3525476" y="2340904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решением через подстановку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считается подходящей, когда её координаты удовлетворяют каждому условию системы. Алгебраическая подстановка превращается в геометрический контроль правильности.
</a:t>
            </a:r>
            <a:endParaRPr lang="en-US" sz="803" dirty="0"/>
          </a:p>
        </p:txBody>
      </p:sp>
      <p:sp>
        <p:nvSpPr>
          <p:cNvPr id="13" name="Text 4"/>
          <p:cNvSpPr txBox="1"/>
          <p:nvPr/>
        </p:nvSpPr>
        <p:spPr>
          <a:xfrm>
            <a:off x="3525476" y="2976726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условий как пересечение смыслов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 более записи работают вместе: пересечение областей даёт итоговую фигуру. Так алгебра превращается в точную геометрическую «комбинацию» ограничений.
</a:t>
            </a:r>
            <a:endParaRPr lang="en-US" sz="891" dirty="0"/>
          </a:p>
        </p:txBody>
      </p:sp>
      <p:sp>
        <p:nvSpPr>
          <p:cNvPr id="14" name="Text 5"/>
          <p:cNvSpPr txBox="1"/>
          <p:nvPr/>
        </p:nvSpPr>
        <p:spPr>
          <a:xfrm>
            <a:off x="3525476" y="3612550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 область — разные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задаёт строгое множество точек, а неравенство расширяет его до части плоскости. Понимание статуса границы автоматически улучшает построения.
</a:t>
            </a:r>
            <a:endParaRPr lang="en-US" sz="895" dirty="0"/>
          </a:p>
        </p:txBody>
      </p:sp>
      <p:sp>
        <p:nvSpPr>
          <p:cNvPr id="15" name="Text 6"/>
          <p:cNvSpPr txBox="1"/>
          <p:nvPr/>
        </p:nvSpPr>
        <p:spPr>
          <a:xfrm>
            <a:off x="3525476" y="42483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«&lt;, &gt;, ≤, ≥» как ключ к чертежу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определяет включение или исключение границы, а значит влияет на тип линии и на штриховку. Здесь алгебра напрямую управляет видом рисунка.
</a:t>
            </a:r>
            <a:endParaRPr lang="en-US" sz="9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задаёт границу фигуры, неравенство — область, а система условий определяет пересечение решений. Координатный метод связывает алгебру и геометрию, делая построения проверяемыми и наглядными.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Точнее, чем кажется: фигура как алгебраическая запись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2026-05-12T07:47:42Z</dcterms:created>
  <dcterms:modified xsi:type="dcterms:W3CDTF">2026-05-12T07:47:42Z</dcterms:modified>
</cp:coreProperties>
</file>