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параллелепипеда в геометрии: смысл, построение, применение
</a:t>
            </a:r>
            <a:endParaRPr lang="en-US" sz="3122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Геометрическая формула суммы векторов: диагональ параллелепипеда как итог сложения в пространстве.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именно в 11 классе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 классе правило параллелепипеда осваивают как базовый способ нахождения суммы векторов в пространстве. Оно опирается на равенство и параллельность векторов, диагональ параллелепипеда и идею переноса без изменения направления и длины.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84550" y="1701075"/>
            <a:ext cx="315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0107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87050" y="1701075"/>
            <a:ext cx="31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Вектор: модуль, направление и ориентированный отрезок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описывают модулем, направлением и ориентированным отрезком: он «указывает», куда и насколько. Поэтому даже при одинаковой длине разные направления ведут к разным результатам сложения.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характеристики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4 км на северо-восток, сила 10 Н вверх, скорость 12 м/с вправо — это разные виды направленных величин. Их нельзя сводить к одним числам без учета ориентации.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задач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591950"/>
            <a:ext cx="24330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векторы складывают геометрически, учитываются и длины, и направления. Так сумма отражает реальное совместное действие, а не формальное объединение значений.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сложение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параллелепипеда по двум векторам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Образуется параллелепипед. Вектор a + b изображается пространственной диагональю, которая начинается в общей вершине O и заканчивается в противоположной вершине фигуры. Это и есть результат сложения.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диагональ как сумму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даны векторы a и b, выходящие из одной точки O. Откладывают их, получая ориентированные отрезки. Затем строят прямые через концы векторов, параллельные исходным векторам и друг другу.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Откладываем исходные векторы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применения правила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превратить два вектора в результирующий вектор a + b — по шагам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суммы двух векторов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векторов показывает результат совместного действия двух направленных величин. Если представить каждую как «перемещение», то их сумма — это итоговое перемещение, получающееся при последовательном учёте направлений.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плоском случае параллелепипед вырождается в параллелограмм, и правило параллелепипеда превращается в правило параллелограмма. Геометрический образ делает операцию сложения понятной без лишних преобразований.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пространстве этот подход особенно удобен: сразу видна пространственная диагональ, то есть направление результата. Тем самым сложение перестаёт быть абстрактным вычислением и становится задачей чтения рисунка.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906144"/>
            <a:ext cx="4843800" cy="227231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сложения в школьном курсе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сложения выбирают по тому, что дано и что требуется: рисунок помогает увидеть результат, а координаты ускоряют вычисления.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правила дают наглядность и направление; координатный способ выигрывает в вычислениях и универсален для задач с формулами.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векторной геометрии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сил как практический пример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параллелепипеда применяют к силам, действующим одновременно на тело. Равнодействующая сила заменяет несколько сил одной, производящей то же суммарное действие как по направлению, так и по величине.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встречаются натяжение двух тросов, одновременное влияние ветра и тяги, воздействие нескольких людей на один предмет. Во всех этих ситуациях удобно мысленно «собрать» векторы сил единым геометрическим образом.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широко используется в физике, потому что сила — векторная величина. А значит, при сложении важны не только величины сил, но и углы между их направлениями: именно они определяют результат.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угол между векторами меняет модуль суммы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построения для суммы двух равных векторов: |a+b| = √(a²+a²+2a²cosα)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одинаковых модулях исходных векторов результат зависит от геометрии: чем ближе направления, тем больше «усиливается» сумма.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при росте угла модуль суммы убывает и достигает минимума при противоположных направлениях, то есть при 180°. Значит, угол — решающий параметр.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векторов a и b с углом α справедливо |a+b| = √(a² + b² + 2ab cos α). Частный случай при α = 90° связан с Пифагором.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формулы суммы с законом косинусов для треугольника векторных сторон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угле 60° модуль суммы выражается через модуль исходного вектора в виде a√3.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векторов a и b с углом α справедливо |a+b| = √(a² + b² + 2ab cos α). Частный случай при α = 90° связан с Пифагором.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60°
</a:t>
            </a:r>
            <a:endParaRPr lang="en-US" sz="9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в координатах: пример из 11 класса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Пусть a = (2; 1; 0), а b = (1; 3; 4). Тогда a + b находится по правилу по компонентам: складываем x, y и z отдельно, не изменяя размерности и знаки.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получаем a + b = (3; 4; 4). Геометрически это означает, что результирующий вектор совпадает с пространственной диагональю параллелепипеда, построенного на векторах a и b.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распространённая ошибка — сложить только модули, забыв о направлении. Векторное сложение зависит от угла между векторами, поэтому ответ по одной длине почти всегда будет неверным.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перепутать диагональ. Часто выбирают диагональ грани, а не пространственную диагональ параллелепипеда, из‑за чего результат соответствует другой сумме или вообще другому вектору.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построить векторы так, что они не выходят из одной точки. Тогда теряется ключевой геометрический смысл правила параллелепипеда, и диагональ уже не изображает a + b.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неправильно определить угол между векторами. Неверный α в формуле для модуля суммы приводит к неверной длине результирующего вектора и, следовательно, к ошибочному выводу о направлении.
</a:t>
            </a:r>
            <a:endParaRPr lang="en-US" sz="137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153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правила сложения: когда применяют параллелепипед
</a:t>
            </a:r>
            <a:endParaRPr lang="en-US" sz="2153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решения: проверяем, сколько векторов требуется сложить и допускает ли задача пространственную модель.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правилами и свойствами векторов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параллелепипеда согласуется с переместительным свойством: a + b = b + a. Меняется рисунок, но пространственная диагональ остаётся той же по направлению и длине, поскольку геометрический образ суммы инвариантен.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координатной форме сложение выполняют по компонентам: (ax; ay; az) + (bx; by; bz) = (ax+bx; ay+by; az+bz). Эти три записи говорят об одном результате разными языками — геометрией и алгеброй.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результата связана с законом косинусов: модуль суммы зависит от угла между векторами через cos α. Поэтому геометрическая диагональ не просто «картинка», а путь к вычислению, когда важен модуль.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реальных ситуаций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сюжетов из школьных задач по векторной геометрии и физике (схематическая диаграмма без численных величин).
</a:t>
            </a:r>
            <a:endParaRPr lang="en-US" sz="956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сюжетах направление результата — ключевой параметр: оно определяет итоговый дрейф, траекторию и направление движения, даже когда величины сравнимы по размерам.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Столбики одинаковой высоты подчёркивают: во всех примерах требуется одно и то же действие — найти результирующий вектор. Различаются лишь физические интерпретации направленных величин.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правило особенно удобно в пространственных задачах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стереометрии на чертеже легко потерять пространственное направление, если опираться только на отдельные отрезки. Параллелепипед сразу «собирает» два вектора в единую фигуру, связанную с одной диагональю.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наглядно показывает, что сумма — это не дополнительное допущение, а геометрически определённый результат совместного действия двух направленных величин. Диагональ фиксирует и направление, и пространственный «размах».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решении задач на равнодействующие силы удобно видеть перенос в трёх измерениях: исходные силы выступают как стороны параллелепипеда. Тогда результирующая сила соответствует пространственной диагонали.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правило помогает интерпретировать координаты в пространстве: диагональ «становится» вектором суммы. После этого переход к координатной записи происходит естественно и без потери смысла.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052170"/>
            <a:ext cx="4843800" cy="19802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построения и их роль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 стандартные построения векторной геометрии для правила параллелепипеда.
</a:t>
            </a:r>
            <a:endParaRPr lang="en-US" sz="1118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конструкции связан с отдельной частью суммы векторов: от общей вершины до пространственной диагонали. Это позволяет не гадать, а строго следовать геометрическому смыслу операции сложения.
</a:t>
            </a:r>
            <a:endParaRPr lang="en-US" sz="1371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работает как «контролируемая схема»: если какой‑то элемент выбран неверно (например, не та диагональ), диагональ уже не соответствует сумме a + b.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500" y="1701075"/>
            <a:ext cx="315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6750" y="1701075"/>
            <a:ext cx="315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5500" y="1701075"/>
            <a:ext cx="360000" cy="36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 правила в школьных задачах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параллелепипеда помогает быстро понять направление результирующего вектора по диагонали. Это экономит время, особенно когда вычисления осложняются пространственным расположением отрезков.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Мгновенный смысл суммы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работе с силами и другими направленными величинами проще заменить несколько воздействий одним эквивалентным. Результирующая соответствует диагонали параллелепипеда, что делает решение более прозрачным.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равнодействующими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диагональ на чертеже и затем записывать сумму в координатах по компонентам — ключевой навык для 11 класса. Он помогает решать задачи повышенной сложности.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рисунком и координатами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образ правила параллелепипеда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вектора, отложенные из одной точки, задают стороны параллелепипеда. Их пространственная диагональ становится суммой этих векторов, то есть наглядно показывает результат совместного действия направленных величин.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суммы в пространстве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соединяет геометрию и физику: направление диагонали отвечает направлению результирующего перемещения или силы. Он также помогает не путать диагонали граней и убедиться, что векторы действительно складываются как a + b.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запоминается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 теме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параллелепипеда — геометрический способ сложения двух векторов, выходящих из одной точки. Результат — пространственная диагональ, а её длина и направление зависят от модулей и угла между векторами. Метод применим в геометрии, координатной алгебре и физике.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2026-05-13T12:11:55Z</dcterms:created>
  <dcterms:modified xsi:type="dcterms:W3CDTF">2026-05-13T12:11:55Z</dcterms:modified>
</cp:coreProperties>
</file>