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законы Кеплера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закона, раскрывающие движение планет и закладывающие фундамент небесной механики.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от геоцентризма к гелиоцентризму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 века господствовавшая геоцентрическая модель не объясняла точные наблюдения. Работа Коперника, данные Браге и достижения Галилея подготовили почву для революционного перехода к новым взглядам, осуществлённому Кеплером с помощью математики и наблюдений.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карьера и астрономическая страсть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Родившийся в 1571 году Кеплер проявил интерес к астрономии и математике с молодости. Учёба в университете в Тюбингене сформировала его фундаментальные знания, необходимые для дальнейших открытий.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небесную механику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создал новые математические методы анализа, показал эллиптическую природу орбит и установил строгие зависимости, соединив астрономию с физикой и положив начало современной динамике планет.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Тихо Браге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помощником датского астронома, Кеплер получил доступ к беспрецедентно точным звёздным наблюдениям, что стало ключевым ресурсом для разработки его законов движения планет.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достижения Иоганна Кеплера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астрономии до Кеплера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Птолемея использовала сложные эпициклы для описания движения планет, что не обеспечивало точного согласия с наблюдениями и усложняло расчёты.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было физического объяснения причин перемещения планет по небу, что вызывало сомнения в существующих моделях и постепенно подрывало их авторитет.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точных данных от Тихо Браге выявило несоответствия теорий и реалий, создавая кризис и побуждая к поиску новых, более точных законов.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Тихо Браге в астрономию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отсутствие телескопа, Браге проводил непревзойдённые по точности замеры спутников и планет с погрешностью менее одной угловой минуты, что стало передовым достижением XVI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координаты Марса, собранные им, позволили Кеплеру выявить закономерности в движении и разработать законы, опирающиеся на эмпирические наблюдения, а не на догадки.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измеряет степень вытянутости орбиты, у большинства планет он невелик, что означает близость их пути к идеальной окружности.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0,017
</a:t>
            </a:r>
            <a:pPr algn="ctr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эксцентриситет Земли отражает почти круговую форму её орбиты, иллюстрируя малую степень эллиптичности у большинства планет.
</a:t>
            </a:r>
            <a:endParaRPr lang="en-US" sz="4223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о параметрах орбит планет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Меркурий: заметная эллиптичность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Меркурия с эксцентриситетом 0,206 значительно вытянута. Такое отклонение влияет на скорость и расстояние от Солнца, проявляя особенности его движения среди планет.
</a:t>
            </a:r>
            <a:endParaRPr lang="en-US" sz="1177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крайняя вытянутость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Кометные орбиты с показателем эксцентриситета близким к 1 сильно вытянуты. Их необычная траектория приводит их издалека к Солнцу и обратно, что объясняет их вспышки и активность.
</a:t>
            </a:r>
            <a:endParaRPr lang="en-US" sz="125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почти круговая орбита
</a:t>
            </a:r>
            <a:pPr algn="ctr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эксцентриситетом всего 0,017, орбита Земли почти круглая, что обеспечивает довольно стабильные климатические условия в течение года и упрощает планирование космических полётов.
</a:t>
            </a:r>
            <a:endParaRPr lang="en-US" sz="120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орбит в Солнечной системе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второго закона Кеплера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площади за равные промежутки времени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Радиус-вектор планеты описывает одинаковые площади за одинаковое время, что отражает переменную скорость движения объектов на орбите.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в перигелии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Приближаясь к Солнцу, планета увеличивает скорость, что позволяет ей покрывать больше пространства за те же промежутки времени.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 афелии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Отдаляясь, планета замедляет движение, сокращая площадь, которую она описывает, что согласуется с законом сохранения углового момента.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астрономических наблюдений NASA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скорости Марса на орбите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существенное изменение скорости движения планеты, что иллюстрирует практическую реализацию второго закона Кеплера.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вблизи Солнца и минимальная на удалении подтверждают зависимость от положения на орбите согласно Кеплеру.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третьего закона Кеплера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позволяет вычислять орбитальные параметры объектов на основе одной переменной, что облегчает прогнозирование и моделирование движения.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планеты связан с большой полуосью орбиты через соотношение: квадрат периода пропорционален кубу полуоси.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отношение остаётся постоянным для всех планет, что свидетельствует о гравитационном характере и универсальности взаимодействия в Солнечной системе.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стал ключевым элементом в формулировке закона всемирного тяготения Ньютоном, объединив астрономию и физику.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87302"/>
            <a:ext cx="4894200" cy="2727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параметры третьего закона для планет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значения периодов обращения (лет), больших полуосей орбит (а.е.) и отношения T²/a³ для основных планет Солнечной системы. Эти данные подтверждают универсальность третьего закона Кеплера.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отношения T²/a³ близки к единице для всех планет, что подтверждает эмпирическую точность и общезначимость третьего закона Кеплера в Солнечной системе.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открыли путь к формулировке Исааком Ньютоном закона всемирного тяготения. Этот переход стал ключевым моментом в объединении астрономических наблюдений с фундаментальными физическими законами.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законы заложили основу для развития механики и математического анализа, позволив перейти от описания к объяснению природы небесных движений на основе причинно-следственных связей.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законов Кеплера на развитие физики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для искусственных спутников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применяются для расчёта орбит искусственных спутников, включая МКС, позволяя точно предсказать позиции и периоды обращения вокруг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T²/a³ сохраняется также для спутников у других планет и вокруг астероидов, если доминирует гравитационное влияние центрального тела, что обеспечивает надёжность расчетов.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лежат в основе современных навигационных систем и управления космическими аппаратами, что является неотъемлемой частью освоения и исследования космоса.
</a:t>
            </a:r>
            <a:endParaRPr lang="en-US" sz="11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открытия законов Кеплера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анализа и открытия, основанный на точных наблюдениях и математической обработке данных.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расчёт орбиты Марса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Марса характеризуется эксцентриситетом около 0,0934, что делает её заметно эллиптической. Наблюдения Тихо Браге выявили расхождения с круговой моделью, послужившие основой для первого закона Кеплера.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 использовал эти данные для точного математического описания орбиты Марса, что позволило проверить и подтвердить строгую применимость законов движения планет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критику, международное научное сообщество постепенно принимало открытия Кеплера, открывая путь к дальнейшим революционным теориям.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новых идей замедлял прогресс в астрономии, откладывая признание законов, хотя сами наблюдения чётко подтверждали их достоверность.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Кеплеру приходилось доказывать правильность своих законов через детальные расчёты и публичные дискуссии, сталкиваясь с научным консерватизмом и непониманием.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астрономы XVII века отвергали эллиптическую форму орбит по причине приверженности традиционной геоцентрической модели с эпициклами, что препятствовало признанию инноваций Кеплера.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сопротивление современников Кеплера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Галилея спутников Юпитера подтверждали применимость законов Кеплера к телам вне Солнечной системы, расширяя их универсальность.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законов Кеплера
</a:t>
            </a:r>
            <a:endParaRPr lang="en-US" sz="2163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спектроскопии и космические телескопы выявили схожие закономерности у двойных звёзд и экзопланет, что демонстрирует непрерывную актуальность законов Кеплера.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Джованни Кассини подтвердили точность законов при анализе движений планет и спутников, что способствовало укреплению теоретической базы астрономии.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вне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двойных звёзд и экзопланет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широко применяются для определения орбит двойных звёзд и экзопланет, а также для оценки их масс на основе наблюдательных данных, расширяя знания о Вселенной.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миссии и динамика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миссий, таких как телескоп Kepler, подтверждают достоверность законов в анализе галактической динамики и способствуют развитию методов космических исследований.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применяются в навигации и управлении более чем на четырёх тысячах активных космических аппаратов, обеспечивая точность и эффективность космических полётов.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0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4000+
</a:t>
            </a:r>
            <a:pPr algn="ctr" indent="0" marL="0">
              <a:lnSpc>
                <a:spcPct val="90000"/>
              </a:lnSpc>
              <a:buNone/>
            </a:pPr>
            <a:r>
              <a:rPr lang="en-US" sz="89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космических миссий и спутников используют законы Кеплера для расчёта орбит и навигации, что подчёркивает их неразрывную связь с современными технологиями освоения космоса.
</a:t>
            </a:r>
            <a:endParaRPr lang="en-US" sz="4008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NASA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Кеплера: фундамент космических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сформировали основу для понимания и предсказания движения небесных тел, объединяя теорию и наблюдение. Они остаются ключевым элементом в науке и технике, вдохновляя дальнейшие открытия во Вселенной.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2026-05-08T00:56:07Z</dcterms:created>
  <dcterms:modified xsi:type="dcterms:W3CDTF">2026-05-08T00:56:07Z</dcterms:modified>
</cp:coreProperties>
</file>