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звучит как победа света, весны и доброй радости.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в музыке России: праздник света и радости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в русской музыкальной культуре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вдохновляла церковное пение, колокольный звон и народные мелодии. В России этот праздник соединяет храм, дом и весеннее настроение, поэтому его музыка звучит особенно торжественно и светло.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Пасха звучит особенно торжественно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название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Пасху называют «праздников праздник, торжество из торжеств». Эти слова сразу настраивают на самый радостный день церковного года.
</a:t>
            </a:r>
            <a:endParaRPr lang="en-US" sz="1735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слышны спокойные и величавые напевы, а затем — более звонкие и радостные интонации. Музыка словно раскрывается, как весеннее небо.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большого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чередование делает праздник особенно заметным. Кажется, будто всё вокруг наполняется светом, движением и ожиданием доброй вести.
</a:t>
            </a:r>
            <a:endParaRPr lang="en-US" sz="1735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начинается ночью в храме, когда всё вокруг кажется особенно тихим и сосредоточенным. Горят свечи, звучат молитвы, и люди ждут радостной вести.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пасхальное богослужение и его звучание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Радость, которая приходит со звуком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пением слышится колокольный звон, а голоса хора создают ощущение чуда. Даже тишина в этот момент словно становится праздничной и светлой.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111" y="1451264"/>
            <a:ext cx="5049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элементы слышны на Пасху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Пасху часто звучит хор. Несколько голосов объединяются в одно красивое звучание, и музыка становится широкой, торжественной и очень праздничной.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Колокольные ритмы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придают музыке звонкость и движение. Их ритм легко узнать: он будто зовёт всех разделить радость праздника и услышать добрую весть.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возгласы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пасхальной музыке повторяются короткие радостные фразы. Они помогают запомнить звучание праздника и делают его особенно живым и бодрым.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Звучание, которое тянется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на Пасху часто кажутся светлыми и устремлёнными вверх. Такое движение создаёт чувство лёгкости, надежды и весеннего подъёма.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как музыкальный символ праздника
</a:t>
            </a:r>
            <a:endParaRPr lang="en-US" sz="1866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— один из самых узнаваемых звуков Пасхи. Он сразу создаёт чувство радости, торжества и доброй вести, словно праздник сам приглашает всех улыбнуться.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культуре колокола связаны с весной и светом. Их звучание может быть быстрым, переливчатым и очень сильным, поэтому его легко услышать даже издалека.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Пасху исполняются особые церковные песнопения. В них слышны светлые интонации, повторяющиеся фразы и спокойная торжественность, понятная даже детям.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песнопения напоминают о радости, надежде и победе жизни. Музыка не спешит, а звучит величаво, будто рассказывает о большом и важном событии.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поёт хор, праздник словно объединяет всех людей в одном звучании. Так песнопение становится не просто музыкой, а общей радостью для храма.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песнопения в храме
</a:t>
            </a:r>
            <a:endParaRPr lang="en-US" sz="27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 его роль в пасхальной музыке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помогает пасхальной музыке звучать особенно полно и красиво. Голоса детей и взрослых соединяются, и получается объёмное, мягкое и очень торжественное звучание.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важно не только петь правильно, но и передавать настроение праздника. Тогда каждое слово слышится ясно, а музыка становится похожей на дружное поздравление.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мелодии часто напоминают весну: в них слышны лёгкость, обновление и радостное ожидание. Музыка словно просыпается вместе с природой.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такие мелодии похожи на пение птиц, капель и весёлое движение ручейков. От этого они кажутся особенно живыми и светлыми.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понять это звучание, потому что весна сама похожа на праздник. Всё вокруг меняется, и музыка будто помогает заметить это чудо.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интонации в праздничных мелодиях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пасхальные традиции и музыка
</a:t>
            </a:r>
            <a:endParaRPr lang="en-US" sz="308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службы люди выходили во двор, встречали соседей и поздравляли друг друга. Раздавались смех, разговоры и короткие песенные приговорки. Весенний воздух будто сам подсказывал весёлый ритм, а дети с удовольствием подхватывали праздник.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Пасха звучала по-особенному тепло. За столом собиралась семья, и вместе с запахом кулича появлялись добрые слова, пожелания и тихие песенки. Даже обычный разговор становился праздничным, потому что все радовались вместе.
</a:t>
            </a:r>
            <a:endParaRPr lang="en-US" sz="149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песни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Пасху любили играть, катать яйца и водить хороводы. Такие игры сопровождались движением, хлопками и весёлыми приговорами. Музыка в них была простой, но очень живой, поэтому праздник запоминался надолго.
</a:t>
            </a:r>
            <a:endParaRPr lang="en-US" sz="16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слов лучше всего описывают её светлое и радостное звучание.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помогают младшим школьникам точнее услышать настроение пасхальной музыки.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урока: «светлое, звонкое, радостное, величавое, праздничное»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страницы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композиторы нередко обращались к пасхальной теме в духовной музыке. Они передавали чувство торжества через церковные интонации, широкие распевы и светлые мелодические обороты.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эта тема раскрывается в хоровых произведениях. Голоса звучат вместе, словно один большой праздничный хор, и музыка становится яркой, звучной и очень приподнятой.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в музыке русских композиторов
</a:t>
            </a:r>
            <a:endParaRPr lang="en-US" sz="24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— это несколько голосов, которые поют вместе. На Пасху такое звучание особенно важно, потому что оно делает праздник общим и дружным.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Распев и мелодия помогают песнопению звучать плавно и красиво. В пасхальной музыке они часто бывают протяжными, светлыми и очень спокойными.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и ритм делают музыку живой и праздничной. Колокольные удары и повторяющиеся движения в звуке сразу напоминают о торжестве.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темп помогают услышать настроение произведения. Если музыка звучит ясно, торжественно и не спешит, значит, в ней чувствуется пасхальный праздник.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слова, которые связаны с Пасхой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игры и музыкальное движение
</a:t>
            </a:r>
            <a:endParaRPr lang="en-US" sz="2591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игры легко превращаются в маленький музыкальный урок. Когда дети катают яйца, хлопают в ладоши или идут по кругу, они чувствуют ритм, повтор и общий темп.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Хороводы и весёлые ритмические задания помогают двигаться дружно и внимательно слушать друг друга. Так праздник становится не только ярким, но и по-настоящему звучащим.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Пасхальное приветствие как часть звучащего праздника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пасхальные часы люди встречают друг друга радостными словами. Приветствие звучит как маленький музыкальный знак праздника.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Ответное поздравление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слова «Христос воскресе!» отвечают «Воистину воскресе!». Повтор делает фразу узнаваемой и особенно торжественной.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приветствие звучит дома, в храме и среди друзей. Оно помогает всем почувствовать общую радость и единство праздника.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 и тёплые голоса Пасхи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 после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богослужения семья собирается за столом, где стоят кулич, яйца и свеча. В комнате слышны поздравления, добрые пожелания и спокойный смех. Такой домашний звук делает праздник особенно тёплым и близким.
</a:t>
            </a:r>
            <a:endParaRPr lang="en-US" sz="1089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Разговоры, которые звучат как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Пасхальный день наполнен не только угощением, но и голосами родных. Люди делятся новостями, вспоминают добрые события и желают друг другу мира. Эти простые разговоры создают ощущение большого семейного праздника.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поёт без нот
</a:t>
            </a:r>
            <a:pPr algn="l" indent="0" marL="0">
              <a:lnSpc>
                <a:spcPct val="100000"/>
              </a:lnSpc>
              <a:buNone/>
            </a:pPr>
            <a:r>
              <a:rPr lang="en-US" sz="6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музыка на Пасху слышится даже без инструментов. Это голоса близких, звон чашек, мягкие шаги и весёлые поздравления. Всё вместе превращает дом в уютное праздничное звучание.
</a:t>
            </a:r>
            <a:endParaRPr lang="en-US" sz="12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сразу сообщает о торжестве. Он звучит громко и ясно, словно приглашает всех разделить радость и встретить светлый день вместе.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почувствовать смысл праздника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 помогает услышать единство людей. Когда голоса звучат вместе, праздник кажется общим, а настроение становится спокойным, тёплым и очень добрым.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напевы делают Пасху особенно запоминающейся. Музыка помогает почувствовать надежду, свет и благодарность даже тогда, когда о них трудно сказать простыми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символы в музыке и образах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свеча и колокол в музыке передаются звонкими интонациями, ясным звучанием и праздничным ритмом. Эти образы помогают сразу узнать радостное пасхальное настроение.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Яйцо, кулич и весенние цветы связаны с обновлением и добрым семейным праздником. В музыке они словно оживают в светлом темпе и мягкой, приветливой мелодии.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476" y="1507544"/>
            <a:ext cx="700800" cy="560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6952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3513" y="1451264"/>
            <a:ext cx="589050" cy="673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признаки Пасхи
</a:t>
            </a:r>
            <a:endParaRPr lang="en-US" sz="2372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Пасхальная музыка кажется ясной и тёплой. В ней нет тяжёлой мрачности, зато много ощущения света, мира и радостного ожидания.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Пасху часто поют хором. Несколько голосов соединяются в одно праздничное звучание, и музыка становится более объёмной и дружной.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напевы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Песнопения звучат плавно, величаво и спокойно. Такие напевы помогают почувствовать торжество праздника и его особую духовную красоту.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всегда связана с весной. Поэтому в музыке слышатся лёгкость, движение вверх и ощущение нового доброго начала.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Колокольные ритмы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делают праздник особенно узнаваемым. Их звон может быть торжественным, быстрым и переливчатым, будто он разносит добрую весть по всей округе.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звучит как свет и радость для всех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соединяет веру, семью, весну и музыку в один большой добрый праздник. В его звучании остаются колокола, хор, поздравления и тёплая радость, которую хочется беречь.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2026-05-24T21:36:27Z</dcterms:created>
  <dcterms:modified xsi:type="dcterms:W3CDTF">2026-05-24T21:36:27Z</dcterms:modified>
</cp:coreProperties>
</file>