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9150" y="2501800"/>
            <a:ext cx="7707600" cy="22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первой степени с одним неизвестным
</a:t>
            </a:r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решать линейные неравенства и записывать множество решений.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359150" y="360000"/>
            <a:ext cx="55530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неравенства важны в жизни
</a:t>
            </a:r>
            <a:endParaRPr lang="en-US" sz="3204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помогает описывать не одно число, а целый набор подходящих значений. Так удобно задавать ограничения в задачах о покупках, времени, расстоянии и возрасте, переходя от сравнения к алгебре.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неравенством первой степени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неравенстве есть только одна неизвестная, обычно x, и она входит в выражение один раз, без квадратов, корней и дробей с x в знаменателе.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переменная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записи: ax+b&gt;c, ax+b&lt;c, ax+b≥c или ax+b≤c. Здесь все преобразования сводятся к линейной зависимости, без усложняющих нелинейных выражений.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форма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a не должно быть равно нулю: иначе переменная исчезает, и неравенство перестаёт быть линейным. Именно коэффициент при x определяет дальнейшие преобразования решения.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при x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становится не одно число, а множество значений, которые делают неравенство верным. Поэтому важно уметь находить не только ответ, но и его границы.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задачи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неравенства и их смысл на числовой прямой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&gt; и &lt; обозначают строгие неравенства. Они не включают границу, поэтому на числовой прямой соответствующая точка отмечается пустым кружком.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знаки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≥ и ≤ показывают, что граница входит в ответ. На числовой прямой такая точка закрашивается, потому что само число тоже подходит.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Нестрогие знаки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x&gt;2 означает все числа, большие 2, а x&lt;−1 — все числа, меньшие −1. Знак неравенства сразу показывает направление множества решений.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запись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прямой удобно сравнивать четыре случая: x&gt;2, x&lt;−1, x≥3 и x≤0. По виду точки и луча видно, включена ли граница в ответ.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графикой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линейного неравенства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неравенств первой степени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360000"/>
            <a:ext cx="6801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при умножении и делении неравенства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94225" y="2096386"/>
            <a:ext cx="3830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неравенства умножить или разделить на положительное число, знак не меняется. Это похоже на действия с уравнениями и не вызывает изменения направления.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67450" y="1597375"/>
            <a:ext cx="3357000" cy="44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число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94225" y="3761036"/>
            <a:ext cx="3830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или делении на отрицательное число знак нужно поменять на противоположный. Именно этот шаг чаще всего становится причиной ошибок в решениях.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967450" y="3262025"/>
            <a:ext cx="3357000" cy="44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число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 коэффициента влияет на ответ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только границу решения, чтобы легче увидеть связь между коэффициентом при x и направлением ответа.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примерам из темы урока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коэффициент даёт обычное направление, а отрицательный требует смены знака неравенства после деления.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примеры решения неравенств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решение строится шаг за шагом: упрощение, перенос слагаемых и деление.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раскрывают скобки и упрощают выражение, затем переносят части неравенства и только после этого находят ответ.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4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линейных неравенств
</a:t>
            </a:r>
            <a:endParaRPr lang="en-US" sz="11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300" y="1909525"/>
            <a:ext cx="4599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3450" y="1909525"/>
            <a:ext cx="459900" cy="525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как запись ответа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1450" y="2435125"/>
            <a:ext cx="31761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вправо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81450" y="2921650"/>
            <a:ext cx="3672000" cy="11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неравенства x≥2 на числовой прямой ставят закрашенную точку в числе 2 и проводят луч вправо, потому что подходят все большие или равные значения.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0600" y="2435125"/>
            <a:ext cx="31761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влево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90600" y="2921650"/>
            <a:ext cx="3672000" cy="11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неравенства x&lt;5 отмечают пустую точку в числе 5 и проводят луч влево. Так сразу видно, что само число 5 в ответ не входит.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Промежутки и их обозначение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бесконечностью всегда используют круглую скобку: (2; +∞), (−∞; 5]. Это нужно потому, что бесконечность не является числом и не может быть включена.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Бесконечность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Промежуток позволяет записать множество решений компактно и без лишних слов. Он удобен, когда ответ содержит много значений и одну или две границы.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 ответа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граница не входит в ответ, используют круглые скобки. Запись (−3; 4) означает все числа между −3 и 4, кроме самих границ.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скобки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граница входит в множество решений, ставят квадратные скобки. Запись [−1; 7] показывает, что числа −1 и 7 тоже подходят.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скобки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решении неравенств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ошибки появляются даже у сильных учеников, если не проговаривать каждый шаг. Особенно важно отдельно проверять знак числа при делении и отметку границы на прямой.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линейных неравенств, 2025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затруднения связаны не с вычислениями, а с внимательностью к знакам и записи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подстановкой числа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того же неравенства число 3 не подходит, потому что условие требует строго большего значения. При проверке 2x−1≤7 можно подставить x=3: получится 5, а это действительно не больше 7. Так ответ подтверждается вычислением.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не подходит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найдено неравенство x&gt;3, удобно проверить его на конкретных числах. Число 4 подходит, потому что оно больше 3. На числовой прямой такие значения выделяют одним цветом, чтобы сразу увидеть верные решения.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 ли число 4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неравенств с скобками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преобразований на примере 3(x−2)+5≥11.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в магазине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товар не хватает денег, записывают ограничение: сумма покупки не должна быть больше имеющихся средств. Так появляется неравенство с границей, которую нельзя перейти.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выполнение задания дано не больше 40 минут, условие сразу переводят в запись t≤40. Неравенство точно показывает допустимое время и помогает не выйти за предел.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6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неравенство связывает скорость, время и путь. Оно используется, когда нужно сравнить величины и указать, что результат должен быть не меньше или не больше заданного значения.
</a:t>
            </a:r>
            <a:endParaRPr lang="en-US" sz="1544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в задачах на покупки, время и движение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115" y="1345200"/>
            <a:ext cx="623187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неравенств по жизненным ситуациям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реальное условие переводится на язык алгебры.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алгебре, 2025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помогает быстро выделить границу значения и точно записать условие задачи без лишних слов.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и нестрогие неравенства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нестрогие неравенства дают больше решений, потому что включают граничное значение. Это особенно важно в задачах с минимально допустимым результатом.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неравенств, 2025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строгими и нестрогими знаками напрямую меняет ответ и должна учитываться при чтении условия.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7248" y="1572874"/>
            <a:ext cx="2717305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записывать ответ полностью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проговорить ответ обычными словами: «x больше 3». Такая формулировка помогает понять смысл решения, но в тетради её обычно дополняют математической записью.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Словесная запись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форма — (3; +∞). Она удобна для короткой записи множества решений и особенно полезна при работе с числовой прямой, где сразу видны границы и направление луча.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Промежуток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ответ записывают точно и кратко: x&gt;3. Важно не забывать знак равенства, если граница входит в множество решений, и не смешивать разные записи в одном ответе.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неравенством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повседневной жизнью и информатикой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помогают планировать деньги и время без лишних вычислений. Если расход не должен превысить сумму в бюджете, или урок должен уложиться в заданный интервал, условие удобно записать одним знаком.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и расписание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правило встречается в играх, фильтрах и настройках приложений. Поэтому умение читать неравенства важно не только на уроке алгебры, но и при работе с простыми алгоритмами в компьютере.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и математика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информатике неравенство часто становится частью команды выбора. Запись if x≤10 помогает программе решить, какое действие выполнить: одно — при подходящем значении, другое — при превышении границы.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в программе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примеры с разными ответами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неравенств граница ответа находится в разных точках числовой прямой. После деления на отрицательное число направление решения меняется, и это нужно замечать сразу.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линейных неравенств, 2025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при x определяет не только число-границу, но и сторону, в которую направлен луч решения.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неравенствах первой степени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первой степени описывает множество подходящих значений. Чтобы решить его верно, нужно упростить выражение, учитывать знак при делении и аккуратно записывать ответ на прямой или в промежутке.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2026-05-30T00:43:09Z</dcterms:created>
  <dcterms:modified xsi:type="dcterms:W3CDTF">2026-05-30T00:43:09Z</dcterms:modified>
</cp:coreProperties>
</file>