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 многоугольника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Многоугольник с тремя и более сторонами имеет сумму внутренних углов, зависящую лишь от числа сторон.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геометрии сумма внутренних углов помогает вычислять неизвестные углы. Для треугольника это 180°, для четырёхугольника — 360°. В 7 классе навык нужен для задач с выпуклыми многоугольниками.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именно в 7 классе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многоугольник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Многоугольник — это замкнутая ломаная линия. В ней различают стороны, вершины и внутренние углы, образующиеся между соседними сторонами.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Выпуклый многоугольник — это такой, у которого все внутренние углы меньше 180°. Поэтому фигура не «выпирает» внутрь, а выглядит аккуратно и симметрично.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задачах чаще рассматривают выпуклые многоугольники: их проще разрезать на треугольники, а именно это помогает выводить формулы для углов.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как исходный случай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внутренних углов треугольника всегда равна 180°. Это отправная точка, потому что от неё легко перейти к многоугольникам с большим числом сторон.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провести линию из одной вершины к противоположной стороне, треугольники становятся «кирпичиками». Подобное разбиение показывает, как сложные фигуры сводятся к треугольникам.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растёт сумма углов при увеличении числа сторон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 заданным значениям для 3–7 сторон (школьная геометрия).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 180°, 360°, 540°, 720°, 900° показывает шаг: каждая новая сторона добавляет ровно 180° к сумме внутренних углов.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видно линейное увеличение: закономерность формируется до вывода общей формулы и помогает быстрее ориентироваться в задачах.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получить формулу суммы углов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Многоугольник с n сторонами разрезают из одной вершины на треугольники.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18131" y="1576525"/>
            <a:ext cx="4388738" cy="1923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внутренних углов для первых многоугольников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помогают увидеть правило: добавляешь одну сторону — и сумма внутренних углов увеличивается на 180°. Это основано на школьном разбиении на треугольники.
</a:t>
            </a:r>
            <a:endParaRPr lang="en-US" sz="1034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растёт на постоянную величину 180° при увеличении n на 1, что приводит к общей формуле.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разбиения выпуклого многоугольника на треугольники.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720°
</a:t>
            </a:r>
            <a:pPr algn="l" indent="0" marL="0">
              <a:lnSpc>
                <a:spcPct val="115000"/>
              </a:lnSpc>
              <a:buNone/>
            </a:pPr>
            <a:r>
              <a:rPr lang="en-US" sz="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формуле для шестиугольника получается сумма внутренних углов 720°.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Расчёты по формуле (n−2)×180° (школьная геометрия).
</a:t>
            </a:r>
            <a:endParaRPr lang="en-US" sz="4734" dirty="0"/>
          </a:p>
        </p:txBody>
      </p:sp>
      <p:sp>
        <p:nvSpPr>
          <p:cNvPr id="5" name="Text 1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шестиугольника сумма внутренних углов равна (6−2)×180° = 720°. Для семиугольника аналогично выходит 900°, а неизвестный угол находят вычитанием из 540° в пятиугольнике.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236"/>
            <a:ext cx="4367247" cy="22134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1293" y="1149150"/>
            <a:ext cx="4318616" cy="2243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как главный 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12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многоугольник узнаётся сразу: у него все стороны равны и все углы тоже равны. Поэтому фигура выглядит «одинаковой» со всех сторон. Для правильного шестиугольника легко представить равные повороты и одинаковые участки вокруг центра.
</a:t>
            </a:r>
            <a:endParaRPr lang="en-US" sz="1175" dirty="0"/>
          </a:p>
        </p:txBody>
      </p:sp>
      <p:sp>
        <p:nvSpPr>
          <p:cNvPr id="6" name="Text 1"/>
          <p:cNvSpPr txBox="1"/>
          <p:nvPr/>
        </p:nvSpPr>
        <p:spPr>
          <a:xfrm>
            <a:off x="465129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именно 120° в шестиугольнике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правильного шестиугольника сумма внутренних углов равна 720°, а делим её на 6 равных углов. В результате каждый внутренний угол становится 120°. На рисунке этот угол удобно подчеркнуть метками, чтобы показать равенство всех частей.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многоугольник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внутренний угол правильного многоугольника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 формуле [(n−2)×180°]/n для n = 3, 4, 5, 6, 8 (школьная геометрия).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правильного многоугольника один внутренний угол можно находить по формуле [(n−2)×180°]/n, поэтому при росте n он увеличивается.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увеличением числа сторон угол растёт, но прирост получается разным: значения постепенно «подходят» друг к другу.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8162" y="1275937"/>
            <a:ext cx="200925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412" y="1275937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1419" y="3203566"/>
            <a:ext cx="234413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находить неизвестный угол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51675" y="1779186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найдите сумму внутренних углов по формуле для n-угольника. Если она уже известна в условии, используйте её как отправную величину. Это база для дальнейших вычитаний и проверок.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781700" y="1227487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Вычислите общую сумму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49962" y="17791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Соберите все внутренние углы, которые даны на рисунке или в условии. Если углы заданы как равные, сначала замените их одинаковыми значениями, затем аккуратно просуммируйте.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15437" y="1227487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Сложите известные углы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251675" y="3709511"/>
            <a:ext cx="854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Неизвестный угол равен общей сумме минус сумма известных. Например, для восьмиугольника общая сумма 1080°, а восьмой угол получают вычитанием из 1080° семи известных.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781700" y="3157875"/>
            <a:ext cx="801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неизвестный как разность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 сумму углов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вычислений: от числа сторон к сумме и далее к недостающему углу с проверкой ответа.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9966" y="1340425"/>
            <a:ext cx="3684068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и внешние углы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для выпуклых многоугольников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углы лежат внутри многоугольника, а внешние получаются при продолжении стороны. Для выпуклого многоугольника сумма внешних углов постоянна, а сумма внутренних зависит от числа сторон.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сумма внешних углов неизменна (360°), её удобно использовать в задачах на построение и проверку. Сумма внутренних меняется с n по формуле.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работает разбиение на треугольники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3107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Делим выпуклый многоугольник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3107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выпуклый многоугольник с n сторонами можно провести диагонали из одной вершины так, чтобы получить набор треугольников без перекрытий.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06055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треугольники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6055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таком разбиении получается ровно n−2 треугольника. Например, у пятиугольника выходит 3 треугольника, а у семиугольника — 5.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990000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сумму углов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990000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 в каждом треугольнике сумма внутренних углов равна 180°, то общая сумма для многоугольника становится (n−2)×180°. Поэтому формула одинакова для любых выпуклых многоугольников.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7225" y="1330683"/>
            <a:ext cx="3007500" cy="29546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 задачах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830350" y="1514575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распространённая ошибка — думать, что при добавлении стороны сумма внутренних углов увеличивается на 360°. На самом деле прибавка всегда равна 180°, так как каждый новый треугольник добавляет 180° к сумме.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830275" y="3154300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частая ошибка — путать внутренние и внешние углы. На похожих чертежах легко перепутать, где угол лежит внутри, а где получается при продолжении стороны: из-за этого ломается дальнейшее вычитание.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треугольников получается при разбиении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школьному правилу разбиения выпуклого n-угольника на n−2 треугольника
</a:t>
            </a:r>
            <a:endParaRPr lang="en-US" sz="863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Каждому шагу увеличения n соответствует добавление ровно одного треугольника: при разбиении число треугольников всегда равно n−2.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подтверждает правило n−2: оно объясняет, почему сумма внутренних углов растёт с увеличением числа сторон линейно.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4187" y="1493250"/>
            <a:ext cx="200925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9075" y="149325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0700" y="3292425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15819" y="3292425"/>
            <a:ext cx="234413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302325"/>
            <a:ext cx="8795400" cy="6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формула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68700" y="194412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помогает быстро находить недостающие углы в рисунках: когда часть углов известна, остальные вычисляют по общей сумме. Это особенно удобно при диагоналях и разбиениях на треугольники.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667725" y="1444700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 чертежи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716950" y="1944200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симметрии многие углы оказываются равными. Тогда формула внутренней суммы служит проверкой: если вычисления не сходятся с равенствами, в построении есть ошибка.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216100" y="1444800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Планировка и симметрия фигур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68575" y="374337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фигуру собирают из треугольников, сумма углов на границах помогает контролировать согласование деталей. По формулам можно проверить, что «стыковки» по углам выполнены правильно.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667725" y="3243875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Мозаики и комбинирование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4716950" y="3743375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построениях формула позволяет находить углы заранее и сравнивать результаты с нужными условиями. Так меньше времени уходит на перебор и больше — на осмысленную точность.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5216100" y="3243876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построения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18131" y="1576525"/>
            <a:ext cx="4388738" cy="1923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Проверочные значения для самоконтроля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таблицу, чтобы быстро проверить вычисления: значение суммы должно совпадать с формулой (n−2)×180°. Если не совпало, ищите ошибку в n или в вычитаниях.
</a:t>
            </a:r>
            <a:endParaRPr lang="en-US" sz="1034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Суммы растут на 180° при увеличении числа сторон на 1. Поэтому несоответствие таблице сразу показывает возможную логическую или вычислительную ошибку.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формула суммы внутренних углов выпуклого n-угольника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правила темы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внутренних углов n-угольника равна (n−2)×180°. Это правило подходит для всех выпуклых многоугольников и сразу позволяет заменить несколько углов одной общей величиной.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внутренний угол правильного n-угольника вычисляют как [(n−2)×180°]/n. Подходит, когда все углы равны и многоугольник действительно правильный.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внешних углов выпуклого многоугольника всегда равна 360°. Она не зависит от числа сторон, поэтому внешние углы удобно использовать для проверки рисунка.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три правила закрывают большинство школьных задач: находят неизвестные углы, помогают контролировать вычисления и объясняют, как простые треугольники приводят к общему формату для n-угольников.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 многоугольника определяется только числом его сторон. Разбиение на треугольники объясняет происхождение формулы и помогает решать задачи на неизвестные углы. Это общее правило работает для всех выпуклых многоугольников.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по теме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2026-05-13T07:52:03Z</dcterms:created>
  <dcterms:modified xsi:type="dcterms:W3CDTF">2026-05-13T07:52:03Z</dcterms:modified>
</cp:coreProperties>
</file>