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вокруг дома и замечаем, как живёт знакомый мир.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 нашим за двором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интересно читать о том, что рядом с домом
</a:t>
            </a:r>
            <a:endParaRPr lang="en-US" sz="244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улица каждый день встречаются на пути в школу, к площадке и в магазин. В коротком тексте можно увидеть природу, людей, правила безопасности и много важных деталей.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видно за оградой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двором часто начинаются тротуар, дорога, кусты, деревья и соседние дома. Здесь рядом стоят следы природы и следы человеческой жизни, и всё это легко заметить внимательным взглядом.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появляются лужи и почки, летом — зелень и тень, осенью — жёлтые листья, а зимой — снег и чёткие следы. Обычная улица меняется каждый сезон, как по волшебству.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двора и улицы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люди отдыхают, играют, гуляют с колясками и разговаривают. Это спокойное место, где многое находится совсем близко и знакомо.
</a:t>
            </a:r>
            <a:endParaRPr lang="en-US" sz="136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улице движутся
</a:t>
            </a:r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нужна для движения людей, машин и велосипедов. Здесь важно смотреть по сторонам и помнить о правилах, чтобы путь оставался безопасным.
</a:t>
            </a:r>
            <a:endParaRPr lang="en-US" sz="126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и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Бордюры, дорожки, светофоры и переходы помогают перейти улицу правильно. Они как маленькие помощники, которые подсказывают, где идти можно.
</a:t>
            </a:r>
            <a:endParaRPr lang="en-US" sz="125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Ограда, забор или край двора показывают, где заканчивается тихое место у дома и начинается более оживлённая часть дороги и улицы.
</a:t>
            </a:r>
            <a:endParaRPr lang="en-US" sz="13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двор ещё тихий, но уже слышны шаги и голоса. Кто-то спешит на работу, кто-то ведёт ребёнка в школу, а почтальон несёт письма. У каждого свой маршрут и своя важная задача.
</a:t>
            </a:r>
            <a:endParaRPr lang="en-US" sz="142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делает двор удобным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 собирает мусор, продавец встречает покупателей, водитель привозит нужные вещи. Рядом работают и живут разные люди, и вместе они помогают району быть чистым, спокойным и удобным для всех.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Соседская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Пожилой сосед просит подержать дверь, а ребёнок уступает место на лавочке. Такие простые поступки создают добрую атмосферу. Вокруг дома сразу становится теплее — и совсем не только из-за солнца.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рядом с домом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идти за двор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школьника на пути рядом с домом.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тротуару и освещённой дорожке идти спокойнее всего: там есть место для пешеходов, и шаги не мешают машинам. Такое движение помогает чувствовать себя уверенно.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 — надёжное место для перехода улицы. Он подсказывает водителям и пешеходам, где нужно быть особенно внимательными и не спешить.
</a:t>
            </a:r>
            <a:endParaRPr lang="en-US" sz="1592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Проезжая часть, стройка, лёд, ямы и открытые люки могут быть опасны. В этих местах не играют, не бегают и не задерживаются без взрослых.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собаки тоже требуют осторожности: к ним не подходят близко и не дразнят их. Если место кажется незнакомым или тревожным, лучше сразу отойти.
</a:t>
            </a:r>
            <a:endParaRPr lang="en-US" sz="1586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и опасные места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 во дворе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двор просыпается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во дворе слышно больше птичьих голосов, а на ветках заметны первые почки. После зимы всё кажется свежим, будто двор только что умыли.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двор полон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здесь много света, тени и движения. Дети играют, взрослые разговаривают, а листья на деревьях шуршат так, будто тоже хотят участвовать в беседе.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уборка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 подметает дорожки, убирает мусор и зимой расчищает снег. Благодаря этому во дворе можно ходить аккуратно и без лишних препятствий.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Коммунальные службы чинят свет, трубы и повреждённые дорожки. Если что-то сломалось, его стараются исправить, чтобы двор оставался удобным и безопасным.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зеленью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Садовники и работники зелёного хозяйства поливают клумбы, подрезают кусты и следят за деревьями. Так двор выглядит ухоженным в любое время года.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двор становится чистым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природа рядом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двором можно заметить воробьёв, голубей, ворон, а иногда и белок. Они живут рядом с людьми и любят места, где есть деревья, крошки и тихие уголки.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клумбах растут одуванчики, ромашки и бархатцы. К ним нужно относиться бережно: не рвать всё подряд, не шуметь рядом и не мешать маленьким жителям двора.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внимательного наблюдения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погоду, людей, животных и растения, а затем замечаем, что изменилось за день или за неделю.
</a:t>
            </a:r>
            <a:endParaRPr lang="en-US" sz="12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706" y="1294125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7906" y="1294125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8106" y="1294125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5994" y="1294125"/>
            <a:ext cx="338438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4663" y="1296175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сделать хорошего рядом с домом
</a:t>
            </a:r>
            <a:endParaRPr lang="en-US" sz="2449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Поднять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заметить бумажку или упаковку на земле, можно аккуратно поднять её и выбросить в урну. Так двор сразу выглядит опрятнее, а гулять становится приятнее всем.
</a:t>
            </a:r>
            <a:endParaRPr lang="en-US" sz="1161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Ветки не стоит ломать, а цветы лучше только рассматривать. Когда дети осторожно относятся к кустам и клумбам, растения дольше остаются живыми, зелёными и красивыми для всех жителей.
</a:t>
            </a:r>
            <a:endParaRPr lang="en-US" sz="1075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мешать шумом
</a:t>
            </a:r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окон и во дворе лучше говорить спокойно, чтобы не пугать птиц и не тревожить соседей. Тихие игры помогают всем отдыхать, а не морщиться от лишнего гама.
</a:t>
            </a:r>
            <a:endParaRPr lang="en-US" sz="1184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дорогу
</a:t>
            </a:r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навстречу идёт пожилой человек, родитель с коляской или сосед с сумками, стоит отойти в сторону и пропустить его. Такое простое внимание делает путь удобнее и добрее.
</a:t>
            </a:r>
            <a:endParaRPr lang="en-US" sz="1148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Кормить птиц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дают только подходящую еду и кладут её в безопасное место. Нельзя бросать что попало, потому что забота должна помогать, а не вредить маленьким пернатым соседям.
</a:t>
            </a:r>
            <a:endParaRPr lang="en-US" sz="11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Самокат, мяч и скакалка
</a:t>
            </a:r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всегда найдётся дело для тех, кто любит двигаться. Один ребёнок едет на самокате, другой ловко отбивает мяч, а рядом слышен весёлый стук скакалки. После игры можно присесть на лавочку и перевести дух.
</a:t>
            </a:r>
            <a:endParaRPr lang="en-US" sz="1584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уголок для наблюдений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прогулки должны быть шумными. На дорожке или у зелёного уголка удобно смотреть на облака, слушать птиц и замечать, как качаются ветки. Так обычный двор превращается в место, где интересно и играть, и думать.
</a:t>
            </a:r>
            <a:endParaRPr lang="en-US" sz="1580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спокойные занятия во дворе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спокойный голос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 дворе кричат слишком громко, птицы пугаются и разлетаются, а маленьким детям и пожилым людям становится неуютно. Спокойная речь помогает всем чувствовать себя спокойно и уверенно.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голос особенно важен возле окон, лавочек и подъездов. Если говорить вежливо и без крика, соседи не отвлекаются от своих дел, а двор остаётся местом отдыха, а не спора.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игры и уважение к окружающим делают общее пространство приятнее. Тогда слышны не только громкие крики, но и обычные звуки двора: шаги, листья, птицы и голоса людей.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замечать перемены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знакомой улице легко увидеть свежие следы, новые почки или трещинку на асфальте. Эти мелкие признаки подсказывают, что двор живёт и понемногу меняется каждый день.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перемены заметны только внимательному наблюдателю. За несколько дней распускаются листья, светлеет дорожка, а на заборе появляются новые царапины. Из таких деталей складывается история места.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на глазах
</a:t>
            </a:r>
            <a:endParaRPr lang="en-US" sz="1488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открывается не сразу
</a:t>
            </a:r>
            <a:endParaRPr lang="en-US" sz="13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заметна опасность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остановиться и не подходить близко, а затем позвать взрослого и не трогать опасный предмет или место.
</a:t>
            </a:r>
            <a:endParaRPr lang="en-US" sz="12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825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37300"/>
            <a:ext cx="571500" cy="457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общаться с соседями дружелюбно
</a:t>
            </a:r>
            <a:endParaRPr lang="en-US" sz="2839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Поздороваться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приветствие и улыбка помогают начать разговор без напряжения. Когда ребёнок здоровается с соседями, двор кажется более тёплым, а встреча превращается в приятный и спокойный момент.
</a:t>
            </a:r>
            <a:endParaRPr lang="en-US" sz="1253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Просить вежливо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нужна помощь или место для прохода, лучше говорить спокойно и без крика. Вежливая просьба звучит понятно, не обижает людей и часто помогает быстрее, чем шумный спор.
</a:t>
            </a:r>
            <a:endParaRPr lang="en-US" sz="1367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общее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Велосипед, самокат и сумки не стоит бросать где попало. Когда вещи лежат аккуратно, проход остаётся свободным, соседи не спотыкаются, а двор выглядит опрятным и удобным.
</a:t>
            </a:r>
            <a:endParaRPr lang="en-US" sz="13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Субботник и клумбы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жители выходят во двор с лопатками, перчатками и хорошим настроением. Кто-то собирает мусор, кто-то сажает цветы, а дети помогают поливать клумбы. Потом двор становится нарядным, словно сам улыбнулся.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и маленький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 дворе может появиться ёлка, украшенная игрушками и гирляндами. Рядом собираются дети и взрослые, слушают поздравления и любуются огоньками. Такие встречи делают знакомое место особенно тёплым, даже если на улице мороз.
</a:t>
            </a:r>
            <a:endParaRPr lang="en-US" sz="1508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двор собирает всех вместе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внимательно, можно заметить сразу несколько деталей: погоду, растения, птиц, людей и перемены вокруг. Каждый из этих признаков рассказывает, как живёт знакомый двор.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признаков помогает увидеть двор как живую историю места.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наблюдения за двором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двор — начало большого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оградой начинается мир, где рядом живут люди, природа и правила. Если смотреть внимательнее, обычная дорога становится интересной, а знакомый двор — добрым и важным местом.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2026-05-24T02:16:10Z</dcterms:created>
  <dcterms:modified xsi:type="dcterms:W3CDTF">2026-05-24T02:16:10Z</dcterms:modified>
</cp:coreProperties>
</file>