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хозяйство. География животноводства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природа, рынок и традиции формируют карту животноводства мира?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животноводство размещается неравномерно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зависит не только от климата, но и от кормов, воды, населения, транспорта и спроса. Поэтому одни территории становятся зонами интенсивного производства, а другие — пастбищными районами или пригородными поясами снабжения.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3860" y="1415773"/>
            <a:ext cx="255900" cy="25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33860" y="2078498"/>
            <a:ext cx="255900" cy="25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33860" y="2778140"/>
            <a:ext cx="255900" cy="227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34085" y="3474938"/>
            <a:ext cx="255900" cy="20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33860" y="4160363"/>
            <a:ext cx="255900" cy="20472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животноводства в агропромышленном комплексе
</a:t>
            </a:r>
            <a:endParaRPr lang="en-US" sz="1812" dirty="0"/>
          </a:p>
        </p:txBody>
      </p:sp>
      <p:sp>
        <p:nvSpPr>
          <p:cNvPr id="1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8" name="Text 2"/>
          <p:cNvSpPr txBox="1"/>
          <p:nvPr/>
        </p:nvSpPr>
        <p:spPr>
          <a:xfrm>
            <a:off x="360000" y="123622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9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обеспечивает людей мясом, молоком, яйцами и другими продуктами ежедневного спроса. Именно поэтому его значение выходит далеко за рамки сельского хозяйства и напрямую связано с продовольственной безопасностью.
</a:t>
            </a:r>
            <a:endParaRPr lang="en-US" sz="879" dirty="0"/>
          </a:p>
        </p:txBody>
      </p:sp>
      <p:sp>
        <p:nvSpPr>
          <p:cNvPr id="19" name="Text 3"/>
          <p:cNvSpPr txBox="1"/>
          <p:nvPr/>
        </p:nvSpPr>
        <p:spPr>
          <a:xfrm>
            <a:off x="360000" y="191208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растениеводством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кормовых культур, зерна, силоса и сена животноводство не может работать устойчиво. Растениеводство создаёт кормовую базу, а значит, определяет масштабы и специализацию многих ферм и комплексов.
</a:t>
            </a:r>
            <a:endParaRPr lang="en-US" sz="882" dirty="0"/>
          </a:p>
        </p:txBody>
      </p:sp>
      <p:sp>
        <p:nvSpPr>
          <p:cNvPr id="20" name="Text 4"/>
          <p:cNvSpPr txBox="1"/>
          <p:nvPr/>
        </p:nvSpPr>
        <p:spPr>
          <a:xfrm>
            <a:off x="360000" y="259750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сырья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Мясокомбинаты, молочные заводы и птицефабрики превращают сырьё в готовую продукцию. Чем ближе фермы к переработке, тем короче путь товара и меньше потери качества при доставке.
</a:t>
            </a:r>
            <a:endParaRPr lang="en-US" sz="882" dirty="0"/>
          </a:p>
        </p:txBody>
      </p:sp>
      <p:sp>
        <p:nvSpPr>
          <p:cNvPr id="21" name="Text 5"/>
          <p:cNvSpPr txBox="1"/>
          <p:nvPr/>
        </p:nvSpPr>
        <p:spPr>
          <a:xfrm>
            <a:off x="360000" y="3293191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Холодильные склады, транспортные узлы и торговые сети связывают фермы с потребителем. Для животноводства особенно важны быстрая доставка и надёжное хранение скоропортящейся продукции.
</a:t>
            </a:r>
            <a:endParaRPr lang="en-US" sz="882" dirty="0"/>
          </a:p>
        </p:txBody>
      </p:sp>
      <p:sp>
        <p:nvSpPr>
          <p:cNvPr id="22" name="Text 6"/>
          <p:cNvSpPr txBox="1"/>
          <p:nvPr/>
        </p:nvSpPr>
        <p:spPr>
          <a:xfrm>
            <a:off x="360000" y="398887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цепочка АПК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агропромышленного комплекса животноводство соединяет поле, ферму, переработку и рынок в единую систему. Такая связность позволяет поддерживать стабильное производство и снабжение населения.
</a:t>
            </a:r>
            <a:endParaRPr lang="en-US" sz="8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как основа размещения животноводства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59986" y="1760448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Луга, лесостепь, степь и влажные умеренные зоны создают хорошие условия для пастбищ, заготовки кормов и содержания животных. Здесь производство легче сочетать с устойчивой кормовой базой.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9986" y="1518726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Благоприятные территории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9986" y="2865444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тундра, высокогорья и арктические территории сдерживают развитие отрасли из-за нехватки тепла, воды и кормов. В таких условиях резко возрастают затраты на содержание поголовья.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59986" y="2623722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Ограничивающие районы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59986" y="3970430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благоприятной природной зоне животноводство развивается лучше там, где есть фермы, силосные башни, дороги и переработка. Инфраструктура превращает природный потенциал в реальное производство.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59986" y="3728708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инфраструктуры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1765451"/>
            <a:ext cx="4491900" cy="22723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животноводства и их специализация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отрасль выбирает территории с наиболее подходящими природными и экономическими условиями.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отраслей определяется сочетанием климата, кормовой базы и близости рынка сбыта.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и географии сельского хозяйства
</a:t>
            </a:r>
            <a:endParaRPr lang="en-US" sz="8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животноводства по видам продукции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общий баланс продукции животноводства и показывает, какие виды обеспечивают массовый ежедневный спрос.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свинина и мясо птицы; молочное производство также велико, а говядина и яйца занимают меньшие, но важные доли.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диаграммы на основе общей структуры мирового животноводства
</a:t>
            </a:r>
            <a:endParaRPr lang="en-US" sz="5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скотоводство: районы концентрации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60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и Канаде молочное скотоводство развивается в районах с прохладным климатом, хорошими кормовыми угодьями и развитой перерабатывающей сетью. Это снижает издержки доставки скоропортящейся продукции.
</a:t>
            </a:r>
            <a:endParaRPr lang="en-US" sz="1166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 Западная Европа отличаются высокой плотностью населения, устойчивым спросом и удобной транспортной сетью. Поэтому здесь молочное скотоводство тесно связано с городами и переработкой.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полушарие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и юг Бразилии выделяются сочетанием благоприятного климата и кормовой базы. В этих регионах молочная специализация поддерживается как внутренним рынком, так и экспортом.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Пригородное 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крупных городов производство особенно выгодно: молоко быстро поступает на заводы и в магазины, а потери при хранении и перевозке остаются минимальными.
</a:t>
            </a:r>
            <a:endParaRPr lang="en-US" sz="12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Мясное скотоводство и пастбищные районы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59950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Мясное скотоводство опирается прежде всего на естественные пастбища, поэтому особенно широко распространено там, где есть большие свободные пространства и сравнительно низкая плотность населения.
</a:t>
            </a:r>
            <a:endParaRPr lang="en-US" sz="1102" dirty="0"/>
          </a:p>
        </p:txBody>
      </p:sp>
      <p:sp>
        <p:nvSpPr>
          <p:cNvPr id="12" name="Text 3"/>
          <p:cNvSpPr txBox="1"/>
          <p:nvPr/>
        </p:nvSpPr>
        <p:spPr>
          <a:xfrm>
            <a:off x="2489674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Экстенсивная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часто развивается экстенсивно: требуется много земли, но сравнительно меньше затрат на корма и стойловое содержание. Эффективность зависит от качества пастбищ и сезона выпаса.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4619399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 Северной Америки, пампа Аргентины, степи Казахстана и Австралии, а также саванны Африки — типичные территории мясного скотоводства с большими пастбищными ресурсами.
</a:t>
            </a:r>
            <a:endParaRPr lang="en-US" sz="1102" dirty="0"/>
          </a:p>
        </p:txBody>
      </p:sp>
      <p:sp>
        <p:nvSpPr>
          <p:cNvPr id="14" name="Text 5"/>
          <p:cNvSpPr txBox="1"/>
          <p:nvPr/>
        </p:nvSpPr>
        <p:spPr>
          <a:xfrm>
            <a:off x="6749117" y="2063250"/>
            <a:ext cx="203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Продукция ориентируется на внутреннее потребление и экспорт, поэтому важны дороги, железные пути и близость перерабатывающих предприятий. Чем лучше связь с рынком, тем выше экономическая отдача.
</a:t>
            </a:r>
            <a:endParaRPr lang="en-US" sz="11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свиноводства в мире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 особенно тесно связано с зерновыми районами и крупными городскими рынками, где высок спрос на мясо и продукты переработки.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страны с мощной кормовой базой и развитой переработкой; культурные ограничения заметно снижают распространение отрасли в ряде регионов.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странам-лидерам свиноводства; значения показаны как сравнительный индекс
</a:t>
            </a:r>
            <a:endParaRPr lang="en-US" sz="6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как самая динамичная отрасль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цикл
</a:t>
            </a:r>
            <a:pPr algn="l" indent="0" marL="0">
              <a:lnSpc>
                <a:spcPct val="115000"/>
              </a:lnSpc>
              <a:buNone/>
            </a:pPr>
            <a:r>
              <a:rPr lang="en-US" sz="5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Птицеводство развивается быстрее многих других отраслей животноводства, потому что птица растёт быстро, а продукцию можно получать уже через короткий производственный цикл.
</a:t>
            </a:r>
            <a:endParaRPr lang="en-US" sz="1109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спрос
</a:t>
            </a:r>
            <a:pPr algn="l" indent="0" marL="0">
              <a:lnSpc>
                <a:spcPct val="115000"/>
              </a:lnSpc>
              <a:buNone/>
            </a:pPr>
            <a:r>
              <a:rPr lang="en-US" sz="52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птицы и яйца входят в повседневный рацион, поэтому спрос на них стабилен. Это делает отрасль особенно чувствительной к качеству организации производства и доставки.
</a:t>
            </a:r>
            <a:endParaRPr lang="en-US" sz="1096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рядом с городами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Птицефабрики часто располагаются около агломераций, комбикормовых предприятий и транспортных узлов. Такое положение уменьшает издержки и ускоряет поступление свежей продукции к потребителю.
</a:t>
            </a:r>
            <a:endParaRPr lang="en-US" sz="1051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Технологичное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46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Инкубаторы, автоматические кормушки, климат-контроль и холодильная логистика повышают производительность и снижают потери. Из-за этого птицеводство становится всё более индустриальным и концентрированным.
</a:t>
            </a:r>
            <a:endParaRPr lang="en-US" sz="9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рынок и пастбища: как рождается специализация
</a:t>
            </a:r>
            <a:endParaRPr lang="en-US" sz="172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 и хозяйственные связи определяют выбор отрасли, размещение предприятий и направление продукции на рынок.
</a:t>
            </a:r>
            <a:endParaRPr lang="en-US" sz="9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Овцеводство и районы сухих территорий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456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Овцеводство особенно широко распространено в Австралии, Новой Зеландии, Китае, Монголии, Турции, Иране и странах Центральной Азии, где засушливый климат благоприятствует пастбищному использованию земель.
</a:t>
            </a:r>
            <a:endParaRPr lang="en-US" sz="931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зоны
</a:t>
            </a:r>
            <a:endParaRPr lang="en-US" sz="1031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351399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отрасль хорошо переносит степи, полупустыни и горные пастбища. Там, где не хватает влаги и кормовых культур, овцы остаются более устойчивым видом, чем многие другие сельскохозяйственные животные.
</a:t>
            </a:r>
            <a:endParaRPr lang="en-US" sz="931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086463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 среде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248225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Овцеводство даёт не только шерсть, но и мясо, молоко, шкуры. Поэтому оно важно и для лёгкой промышленности, и для пищевого производства, особенно в районах со сложившейся специализацией.
</a:t>
            </a:r>
            <a:endParaRPr lang="en-US" sz="931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2983289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продукции
</a:t>
            </a:r>
            <a:endParaRPr lang="en-US" sz="1031" dirty="0"/>
          </a:p>
        </p:txBody>
      </p:sp>
      <p:sp>
        <p:nvSpPr>
          <p:cNvPr id="14" name="Text 8"/>
          <p:cNvSpPr txBox="1"/>
          <p:nvPr/>
        </p:nvSpPr>
        <p:spPr>
          <a:xfrm>
            <a:off x="359988" y="4145052"/>
            <a:ext cx="4211875" cy="5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овцеводство связано с кочевым или полукочевым образом жизни. Такая форма хозяйства сохраняет значение там, где пастбища остаются главным природным ресурсом и поддерживают местные традиции.
</a:t>
            </a:r>
            <a:endParaRPr lang="en-US" sz="931" dirty="0"/>
          </a:p>
        </p:txBody>
      </p:sp>
      <p:sp>
        <p:nvSpPr>
          <p:cNvPr id="15" name="Text 9"/>
          <p:cNvSpPr txBox="1"/>
          <p:nvPr/>
        </p:nvSpPr>
        <p:spPr>
          <a:xfrm>
            <a:off x="359988" y="3880115"/>
            <a:ext cx="4211875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уклад
</a:t>
            </a:r>
            <a:endParaRPr lang="en-US" sz="10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в России: крупные зоны специализации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722850" y="1311375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2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России сосредоточены молочное скотоводство, свиноводство и птицеводство. Здесь выше плотность населения, сильнее развита переработка и транспорт, поэтому продукция быстрее поступает к крупным потребителям.
</a:t>
            </a:r>
            <a:endParaRPr lang="en-US" sz="1307" dirty="0"/>
          </a:p>
        </p:txBody>
      </p:sp>
      <p:sp>
        <p:nvSpPr>
          <p:cNvPr id="10" name="Text 3"/>
          <p:cNvSpPr txBox="1"/>
          <p:nvPr/>
        </p:nvSpPr>
        <p:spPr>
          <a:xfrm>
            <a:off x="722850" y="2484168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и степные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Поволжье, юг России и юг Сибири выделяются мясным скотоводством и овцеводством. Этим территориям подходят степные и лесостепные пастбища, а большие площади позволяют вести более пространственное хозяйство.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722850" y="3656963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и в районах Крайнего Севера важнейшей отраслью остаётся оленеводство. Оно тесно связано с тундровой природой и традиционным образом жизни коренных народов, для которых олень — основа хозяйства.
</a:t>
            </a:r>
            <a:endParaRPr lang="en-US" sz="13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 экстенсивное животноводство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формы требуют капитала и инфраструктуры, а экстенсивные опираются на землю и климат; поэтому выбор модели зависит от условий территории и удалённости рынка.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моделей показывает, что различия касаются не только затрат, но и организации пространства, уровня технологий и связи с рынком.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типам организации животноводства в географии сельского хозяйства
</a:t>
            </a:r>
            <a:endParaRPr lang="en-US" sz="73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животноводства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территории выбирают собственную комбинацию факторов: где-то решает близость кормов, а где-то — быстрый доступ к покупателю и переработке.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корма и рынок: без них производство нестабильно. Остальные факторы усиливают или ослабляют специализацию, но не заменяют базовые условия.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факторов размещения в географии животноводства
</a:t>
            </a:r>
            <a:endParaRPr lang="en-US" sz="8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 экологические риски отрасли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59950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выбросы
</a:t>
            </a:r>
            <a:pPr algn="l" indent="0" marL="0">
              <a:lnSpc>
                <a:spcPct val="115000"/>
              </a:lnSpc>
              <a:buNone/>
            </a:pPr>
            <a:r>
              <a:rPr lang="en-US" sz="48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связано с выбросами метана, который усиливает воздействие на климат. Особенно заметен этот эффект в крупных комплексах с высокой концентрацией животных и значительным объёмом отходов.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2059915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Навозные стоки могут попадать в реки и водоёмы, ухудшая качество воды. Риск возрастает там, где фермы расположены рядом с населёнными пунктами, водными объектами и системами орошения.
</a:t>
            </a:r>
            <a:endParaRPr lang="en-US" sz="1002" dirty="0"/>
          </a:p>
        </p:txBody>
      </p:sp>
      <p:sp>
        <p:nvSpPr>
          <p:cNvPr id="14" name="Text 4"/>
          <p:cNvSpPr txBox="1"/>
          <p:nvPr/>
        </p:nvSpPr>
        <p:spPr>
          <a:xfrm>
            <a:off x="3759881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Истощение пастбищ
</a:t>
            </a:r>
            <a:pPr algn="l" indent="0" marL="0">
              <a:lnSpc>
                <a:spcPct val="115000"/>
              </a:lnSpc>
              <a:buNone/>
            </a:pPr>
            <a:r>
              <a:rPr lang="en-US" sz="48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чрезмерной нагрузке пастбища теряют растительный покров, а почвы становятся менее устойчивыми к эрозии. Это особенно опасно в засушливых районах, где восстановление идёт медленно.
</a:t>
            </a:r>
            <a:endParaRPr lang="en-US" sz="971" dirty="0"/>
          </a:p>
        </p:txBody>
      </p:sp>
      <p:sp>
        <p:nvSpPr>
          <p:cNvPr id="15" name="Text 5"/>
          <p:cNvSpPr txBox="1"/>
          <p:nvPr/>
        </p:nvSpPr>
        <p:spPr>
          <a:xfrm>
            <a:off x="5459842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 корма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болезней и рост цен на корма делают отрасль уязвимой. Поэтому важны ветеринарный контроль, надёжная кормовая база и планирование, снижающее зависимость от внешних колебаний.
</a:t>
            </a:r>
            <a:endParaRPr lang="en-US" sz="1002" dirty="0"/>
          </a:p>
        </p:txBody>
      </p:sp>
      <p:sp>
        <p:nvSpPr>
          <p:cNvPr id="16" name="Text 6"/>
          <p:cNvSpPr txBox="1"/>
          <p:nvPr/>
        </p:nvSpPr>
        <p:spPr>
          <a:xfrm>
            <a:off x="7159796" y="2063250"/>
            <a:ext cx="16242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снижения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48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пастбищепользование, биогазовые установки, точное кормление и селекция более продуктивных пород помогают уменьшить нагрузку на природу и сохранить экономическую эффективность хозяйства.
</a:t>
            </a:r>
            <a:endParaRPr lang="en-US" sz="9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меняющие географию животноводства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Ферма, которая считает сама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Автоматизированное доение, датчики здоровья и климат-контроль позволяют вести хозяйство точнее и стабильнее. На таких фермах быстрее замечают стресс у животных, снижают потери и лучше планируют производство, но техника требует серьёзных вложений и подготовленных специалистов.
</a:t>
            </a:r>
            <a:endParaRPr lang="en-US" sz="97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Кормление по данным
</a:t>
            </a:r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системы раздачи корма помогают выдавать рацион в нужном объёме и в нужное время. Это повышает продуктивность, уменьшает перерасход и делает крупные комплексы более управляемыми, особенно там, где важно выдерживать высокую плотность производства.
</a:t>
            </a:r>
            <a:endParaRPr lang="en-US" sz="97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продукции без 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Охлаждённая логистика и современные склады сокращают риск порчи молока, мяса и яиц. Благодаря этому предприятия могут работать дальше от потребителя, а география отрасли всё сильнее зависит не только от природы, но и от технологий.
</a:t>
            </a:r>
            <a:endParaRPr lang="en-US" sz="10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корма до прилавка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производственную цепочку животноводства: от кормовой базы и содержания животных до переработки, хранения и продажи продукции.
</a:t>
            </a:r>
            <a:endParaRPr lang="en-US" sz="9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786834"/>
            <a:ext cx="357600" cy="3691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0108" y="1787915"/>
            <a:ext cx="357600" cy="35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85533" y="1823675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90958" y="1819000"/>
            <a:ext cx="357600" cy="28608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296383" y="1787915"/>
            <a:ext cx="357600" cy="3576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мировые районы животноводства
</a:t>
            </a:r>
            <a:endParaRPr lang="en-US" sz="1812" dirty="0"/>
          </a:p>
        </p:txBody>
      </p:sp>
      <p:sp>
        <p:nvSpPr>
          <p:cNvPr id="16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7" name="Text 2"/>
          <p:cNvSpPr txBox="1"/>
          <p:nvPr/>
        </p:nvSpPr>
        <p:spPr>
          <a:xfrm>
            <a:off x="360025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36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 Канада входят в число крупнейших районов интенсивного животноводства. Здесь развиты кормовая база, транспорт, переработка и крупный рынок сбыта, что поддерживает высокую продуктивность и специализацию.
</a:t>
            </a:r>
            <a:endParaRPr lang="en-US" sz="888" dirty="0"/>
          </a:p>
        </p:txBody>
      </p:sp>
      <p:sp>
        <p:nvSpPr>
          <p:cNvPr id="18" name="Text 3"/>
          <p:cNvSpPr txBox="1"/>
          <p:nvPr/>
        </p:nvSpPr>
        <p:spPr>
          <a:xfrm>
            <a:off x="2065448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37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и Центральная Европа отличаются высокой плотностью населения и развитой инфраструктурой. Животноводство здесь тесно связано с пригородами, молочной переработкой и устойчивым спросом на продукты питания.
</a:t>
            </a:r>
            <a:endParaRPr lang="en-US" sz="930" dirty="0"/>
          </a:p>
        </p:txBody>
      </p:sp>
      <p:sp>
        <p:nvSpPr>
          <p:cNvPr id="19" name="Text 4"/>
          <p:cNvSpPr txBox="1"/>
          <p:nvPr/>
        </p:nvSpPr>
        <p:spPr>
          <a:xfrm>
            <a:off x="3770871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38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сочетает большие потребительские рынки и мощную переработку, поэтому здесь особенно заметны интенсивные формы отрасли. Значение имеет и быстрый оборот продукции, востребованной ежедневно.
</a:t>
            </a:r>
            <a:endParaRPr lang="en-US" sz="954" dirty="0"/>
          </a:p>
        </p:txBody>
      </p:sp>
      <p:sp>
        <p:nvSpPr>
          <p:cNvPr id="20" name="Text 5"/>
          <p:cNvSpPr txBox="1"/>
          <p:nvPr/>
        </p:nvSpPr>
        <p:spPr>
          <a:xfrm>
            <a:off x="5476295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3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Африка, Центральная Азия и части Австралии сохраняют экстенсивное хозяйство. В этих районах главную роль играют пастбища, низкая плотность населения и большая зависимость от природных условий.
</a:t>
            </a:r>
            <a:endParaRPr lang="en-US" sz="973" dirty="0"/>
          </a:p>
        </p:txBody>
      </p:sp>
      <p:sp>
        <p:nvSpPr>
          <p:cNvPr id="21" name="Text 6"/>
          <p:cNvSpPr txBox="1"/>
          <p:nvPr/>
        </p:nvSpPr>
        <p:spPr>
          <a:xfrm>
            <a:off x="7181722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полушарие
</a:t>
            </a:r>
            <a:pPr algn="l" indent="0" marL="0">
              <a:lnSpc>
                <a:spcPct val="115000"/>
              </a:lnSpc>
              <a:buNone/>
            </a:pPr>
            <a:r>
              <a:rPr lang="en-US" sz="37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Южной Америки, Австралия и Новая Зеландия известны сочетанием пастбищного животноводства и экспортной ориентации. Их специализация опирается на обширные земли и удобный выход на внешние рынки.
</a:t>
            </a:r>
            <a:endParaRPr lang="en-US" sz="9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7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показывает логику размещения хозяйства
</a:t>
            </a:r>
            <a:endParaRPr lang="en-US" sz="1974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наглядно демонстрирует, как природа, население и экономика вместе формируют пространство: где-то господствуют фермы и переработка, а где-то — пастбища, традиции и приспособление к суровой среде.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2026-06-03T01:28:58Z</dcterms:created>
  <dcterms:modified xsi:type="dcterms:W3CDTF">2026-06-03T01:28:58Z</dcterms:modified>
</cp:coreProperties>
</file>