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и наша страна на карте мира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крупнейшая страна мира, и карта помогает увидеть её масштаб и положение.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раскрывает особенности России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карте можно понять размеры страны, её соседей, моря, города и природные различия. Она показывает, почему в разных регионах России отличаются время, климат и хозяйственная жизнь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материке Евразия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61450" y="1594850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территории России находится в Азии, а наиболее населённые районы — в европейской части. Такое положение делает страну связующим пространством между двумя частями света.
</a:t>
            </a:r>
            <a:endParaRPr lang="en-US" sz="1206" dirty="0"/>
          </a:p>
        </p:txBody>
      </p:sp>
      <p:sp>
        <p:nvSpPr>
          <p:cNvPr id="11" name="Text 3"/>
          <p:cNvSpPr txBox="1"/>
          <p:nvPr/>
        </p:nvSpPr>
        <p:spPr>
          <a:xfrm>
            <a:off x="1261450" y="252460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протяжённость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запада на восток Россия тянется более чем на 9 тысяч километров. Из-за этого расстояния между городами очень велики, а поездки и перевозки занимают много времени.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261450" y="344835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лежит в 11 часовых поясах, поэтому в один и тот же момент в разных регионах может быть утро, день или вечер. Это важно для связи, транспорта и работы.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России и её соседи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сухопутных соседей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граничит с 16 государствами. Среди них Норвегия, Финляндия, Китай, Казахстан, Монголия и Беларусь. Это делает карту границ особенно длинной и сложной.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рубежи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границы проходят в Арктике. Здесь Россия соседствует с морскими пространствами и приполярными территориями, где особенно заметно влияние сурового климата.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контакты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границы связаны с бассейном Тихого океана. Такое положение важно для морских перевозок, портов и связей с государствами Азиатско-Тихоокеанского региона.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понять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линия границы кажется очень длинной не случайно: у страны огромная территория, много соседей и разные природные условия на разных участках рубежа.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особенно заметен отрыв России от остальных крупнейших государств: разница с Канадой составляет более 7 млн км².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крупнейшие страны мира по площади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значительно превосходит остальные страны по площади, поэтому её географические масштабы оказывают влияние на всё пространство страны.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условия задания; справочные значения площади стран.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663" y="2415515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663" y="3297168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772" y="4178821"/>
            <a:ext cx="435356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океаны, омывающие Россию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омывает северные берега России и связан с Арктикой. Это пространство важно для судоходства, научных исследований и освоения северных территорий.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Россия имеет выход к Тихому океану. Через него проходят морские маршруты, которые помогают развивать порты, торговлю и связи с другими странами.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омывается Балтийским, Чёрным, Азовским, Каспийским и другими морями. Они важны для перевозок, рыболовства и работы прибрежных городов.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страны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морям и океанам помогает России участвовать в международной торговле и поддерживать контакты с разными регионами мира, используя морской транспорт.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миром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карта помогает изучать страну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от общего обзора переходят к природным и хозяйственным особенностям России.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 крупнейшие города России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382550" y="11665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 — центр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 — столица России и её крупнейший город. Здесь находятся главные государственные учреждения, а также важные культурные, научные и деловые центры страны.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382550" y="20962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Санкт-Петербург, Новосибирск, Екатеринбург, Казань, Владивосток и Калининград входят в число самых известных городов России. Каждый из них играет важную роль в жизни своего региона.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82550" y="30200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крупные города расположены в европейской части страны, где население плотнее и транспортная сеть развита сильнее. Это хорошо видно на карте России.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82550" y="3949875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часто возникают вдоль рек, железных дорог и важных магистралей. Такое расположение облегчает связи между регионами и помогает развивать торговлю, промышленность и услуги.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725169"/>
            <a:ext cx="4646100" cy="22205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длинные реки России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справочник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крупнейшие реки страны и их протяжённость. Эти реки важны для сообщения, хозяйства и размещения населённых пунктов.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длинные реки России проходят через огромные внутренние районы страны и помогают связывать территории, где нет выхода к морю.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412" y="1392109"/>
            <a:ext cx="393225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412" y="2077064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412" y="2781486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325" y="3484420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6425" y="4201648"/>
            <a:ext cx="511200" cy="408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на карте России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суровые территории страны, где очень холодно, мало осадков и почти нет растительности. Жизнь здесь приспособлена к длинной зиме и короткому лету.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тянется широкой полосой на севере России. Здесь растут мхи, лишайники и низкие кустарники, а животные и люди приспособлены к холоду и ветрам.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пространства и состоит в основном из хвойных лесов. Это одна из самых больших природных зон России, богатая лесными ресурсами.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лесов появляются более тёплые и сухие зоны. Здесь много трав, плодородных почв и удобных условий для земледелия, поэтому районов сельского хозяйства становится больше.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Лесостепи и степи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страны встречаются более засушливые территории с редкой растительностью. Такие природные зоны показывают, насколько сильно меняются условия в России с севера на юг.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 — и почти десяток часов разницы между западом и востоком. Это важно учитывать при звонках, перелётах и работе служб.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 России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территория, тем сложнее единое расписание: транспорт, связь и школы должны опираться на местное время.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справочник; общепринятое распределение часовых поясов России.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России и культурное разнообразие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живут более 190 народов, и это делает страну особенно разнообразной. У каждого народа есть свой язык, традиции, праздники и представления о семейном укладе.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севере, юге, в горах и на равнинах люди веками приспосабливались к разным условиям жизни. Поэтому жилища, одежда и занятия населения заметно отличаются.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расселения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Перемещения народов, освоение новых земель и соседство с другими странами повлияли на карту расселения. Многие регионы стали местом встречи нескольких культур и языков.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не разделяет Россию, а делает её богаче. Знание традиций разных народов помогает уважать друг друга и лучше понимать общую историю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26266"/>
            <a:ext cx="2745600" cy="21637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16841"/>
            <a:ext cx="2745600" cy="21637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природный газ дают топливо для электростанций, транспорта и отопления. Именно поэтому крупные месторождения особенно важны для жизни городов, заводов и целых регионов страны. От их работы зависит надёжность хозяйства и повседневный комфорт людей.
</a:t>
            </a:r>
            <a:endParaRPr lang="en-US" sz="922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из недр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руда, уголь и другие полезные ископаемые нужны для металлургии, машиностроения и строительства. Из них получают материалы, без которых невозможно возводить дома, выпускать технику и развивать современные предприятия.
</a:t>
            </a:r>
            <a:endParaRPr lang="en-US" sz="952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для заводов и строек
</a:t>
            </a:r>
            <a:endParaRPr lang="en-US" sz="1344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Древесина, золото и другие ресурсы добываются в разных частях России, от Урала до Дальнего Востока. Эти богатства не только поддерживают промышленность, но и помогают стране продавать продукцию на внешних рынках.
</a:t>
            </a:r>
            <a:endParaRPr lang="en-US" sz="1075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золото с разных окраин
</a:t>
            </a:r>
            <a:endParaRPr lang="en-US" sz="1422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богатства помогают стране
</a:t>
            </a:r>
            <a:endParaRPr lang="en-US" sz="21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ресурсы превращаются в международные связи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богатства и транспортная сеть обеспечивают торговлю России с другими странами.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и север России: от освоения к использованию
</a:t>
            </a:r>
            <a:endParaRPr lang="en-US" sz="1716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за Полярным кругом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арктических территорий России находится в зоне очень сурового климата. Здесь долго держится холод, а природные условия требуют особой подготовки людей и техники.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изучают метеорологи, географы и экологи. Наблюдения помогают понимать изменения льда, погоды и состояния природы, а также делать более точные прогнозы.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районах ведётся добыча полезных ископаемых. Это требует современных технологий, осторожного отношения к природе и надёжной транспортной поддержки.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морской маршрут помогает перевозить грузы вдоль северных берегов России. Для страны он важен как путь сообщения, особенно там, где другие дороги проходят очень далеко.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мира масштаб России заметен сразу: её территория сопоставима с огромным материком и намного больше Европы.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России на фоне материков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входит в число крупнейших территорий планеты, поэтому её пространство требует сложной системы управления и связи.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Общепринятые справочные данные по площади России, Европы и Южной Америки.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3266" y="1515502"/>
            <a:ext cx="3877468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природные объекты России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объекты известны далеко за пределами страны и показывают природное богатство России.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сосредоточено много природных рекордов мирового уровня, поэтому её карта особенно интересна для изучения.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карту своей страны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представить, насколько далеко друг от друга находятся города, моря и горы. Это полезно в путешествиях, при изучении транспорта и чтении новостей о разных регионах.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особенности районов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карте легче понять, где расположены районы с суровым климатом, плодородными землями или крупными месторождениями. Так становится яснее, почему люди занимаются разными делами.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Ориентироваться в стране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Столица, границы, крупные реки и важные города на карте складываются в понятную картину. Она помогает быстрее запоминать географию России и уверенно отвечать на уроках.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Развивать грамотность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карту нужно не только на географии. Оно помогает лучше понимать информацию, сравнивать территории и делать выводы о жизни страны и её регионов.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участвует в международной торговле, поставляя за рубеж сырьё, промышленную продукцию и продукты переработки. Морские порты, железные дороги и трубопроводы соединяют внутренние районы страны с внешними рынками и делают перевозки более удобными.
</a:t>
            </a:r>
            <a:endParaRPr lang="en-US" sz="922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учёные работают в международных проектах, а спортсмены выступают на крупных соревнованиях с участием многих стран. Такие встречи помогают обмениваться опытом, сравнивать достижения и узнавать друг друга лучше.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спорт без границ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выставки, концерты, книги и фестивали Россия знакомит мир со своими традициями и одновременно узнаёт другие культуры. Большая территория и разные природные зоны делают страну особенно интересной для путешествий и общения.
</a:t>
            </a:r>
            <a:endParaRPr lang="en-US" sz="1044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диалог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карте мира сегодня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карте мира: большая, разная, связанная с миром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показывает, что Россия огромна по площади, разнообразна по природе и богата людьми, ресурсами и возможностями. Её место между Европой и Азией делает страну особенной и очень важной для мира.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2026-06-02T16:25:38Z</dcterms:created>
  <dcterms:modified xsi:type="dcterms:W3CDTF">2026-06-02T16:25:38Z</dcterms:modified>
</cp:coreProperties>
</file>