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и ключевые темы среды обитания организмов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– место, где живут и развиваются все организмы.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развитие среды обитания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формировались в течение миллионов лет эволюции. Жизнь возникла в водных пространствах около 3,5 миллиардов лет назад, а затем появились новые среды с особыми условиями, требующими уникальных приспособлений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089" y="968275"/>
            <a:ext cx="2002822" cy="210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1814" y="968200"/>
            <a:ext cx="2002822" cy="210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141" y="968275"/>
            <a:ext cx="2002468" cy="209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1615" y="968150"/>
            <a:ext cx="1994270" cy="209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05800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пресных и морских вод, характеризуется высокой влажностью и постоянным содержанием воды. Свет и кислород распределяются неравномерно, создавая уникальные условия для живых существ.
</a:t>
            </a:r>
            <a:endParaRPr lang="en-US" sz="899" dirty="0"/>
          </a:p>
        </p:txBody>
      </p:sp>
      <p:sp>
        <p:nvSpPr>
          <p:cNvPr id="11" name="Text 2"/>
          <p:cNvSpPr txBox="1"/>
          <p:nvPr/>
        </p:nvSpPr>
        <p:spPr>
          <a:xfrm>
            <a:off x="305800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2497625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переменную температуру и влажность, доступ свободного кислорода и солнечного света. Здесь развиваются растения, животные и множество других организмов.
</a:t>
            </a:r>
            <a:endParaRPr lang="en-US" sz="988" dirty="0"/>
          </a:p>
        </p:txBody>
      </p:sp>
      <p:sp>
        <p:nvSpPr>
          <p:cNvPr id="13" name="Text 4"/>
          <p:cNvSpPr txBox="1"/>
          <p:nvPr/>
        </p:nvSpPr>
        <p:spPr>
          <a:xfrm>
            <a:off x="2497625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
</a:t>
            </a:r>
            <a:endParaRPr lang="en-US" sz="1163" dirty="0"/>
          </a:p>
        </p:txBody>
      </p:sp>
      <p:sp>
        <p:nvSpPr>
          <p:cNvPr id="14" name="Text 5"/>
          <p:cNvSpPr txBox="1"/>
          <p:nvPr/>
        </p:nvSpPr>
        <p:spPr>
          <a:xfrm>
            <a:off x="4681875" y="3646020"/>
            <a:ext cx="1984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верхние слои земли, где ограничен свет, но существуют минеральные вещества и органика. Организмы адаптируются к недостатку кислорода и темноте.
</a:t>
            </a:r>
            <a:endParaRPr lang="en-US" sz="1010" dirty="0"/>
          </a:p>
        </p:txBody>
      </p:sp>
      <p:sp>
        <p:nvSpPr>
          <p:cNvPr id="15" name="Text 6"/>
          <p:cNvSpPr txBox="1"/>
          <p:nvPr/>
        </p:nvSpPr>
        <p:spPr>
          <a:xfrm>
            <a:off x="4681875" y="3203350"/>
            <a:ext cx="19848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6873975" y="3646020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Жизненное пространство внутри или на теле других организмов. Здесь обитают паразиты, симбионты и комменсалы, взаимодействующие с хозяином разнообразными способами.
</a:t>
            </a:r>
            <a:endParaRPr lang="en-US" sz="1009" dirty="0"/>
          </a:p>
        </p:txBody>
      </p:sp>
      <p:sp>
        <p:nvSpPr>
          <p:cNvPr id="17" name="Text 8"/>
          <p:cNvSpPr txBox="1"/>
          <p:nvPr/>
        </p:nvSpPr>
        <p:spPr>
          <a:xfrm>
            <a:off x="6873975" y="3203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
</a:t>
            </a:r>
            <a:endParaRPr lang="en-US" sz="1417" dirty="0"/>
          </a:p>
        </p:txBody>
      </p:sp>
      <p:sp>
        <p:nvSpPr>
          <p:cNvPr id="18" name="Text 9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сред обитания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662158"/>
            <a:ext cx="4646100" cy="23465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свойств сред обитания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общего биологического курса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главные физические параметры каждой среды: влажность, температуру и доступность света.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среда обладает уникальным сочетанием условий, что формирует специфические требования к обитателям.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водной среды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физической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покрывает около 71% поверхности планеты, обладает высоким давлением на глубинах и сравнительно стабильной температурой. Свет быстро ослабевает с глубиной, ограничивая фотосинтез.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адаптируются к растворённому кислороду, обычно имеющемуся в воде, и к изменению давления. Многие имеют специальные органы дыхания и обтекаемую форму тела для эффективного передвижения.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089" y="968275"/>
            <a:ext cx="2002822" cy="210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1814" y="968200"/>
            <a:ext cx="2002822" cy="210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141" y="968275"/>
            <a:ext cx="2002468" cy="209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41615" y="968150"/>
            <a:ext cx="1994270" cy="209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05800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Карась и лягушка обитают в пресных водоёмах, где вода менее солёная. Они используют плавники и лёгкие приспособления, чтобы двигаться и дышать в воде.
</a:t>
            </a:r>
            <a:endParaRPr lang="en-US" sz="1076" dirty="0"/>
          </a:p>
        </p:txBody>
      </p:sp>
      <p:sp>
        <p:nvSpPr>
          <p:cNvPr id="12" name="Text 2"/>
          <p:cNvSpPr txBox="1"/>
          <p:nvPr/>
        </p:nvSpPr>
        <p:spPr>
          <a:xfrm>
            <a:off x="305800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жители
</a:t>
            </a:r>
            <a:endParaRPr lang="en-US" sz="1355" dirty="0"/>
          </a:p>
        </p:txBody>
      </p:sp>
      <p:sp>
        <p:nvSpPr>
          <p:cNvPr id="13" name="Text 3"/>
          <p:cNvSpPr txBox="1"/>
          <p:nvPr/>
        </p:nvSpPr>
        <p:spPr>
          <a:xfrm>
            <a:off x="2497625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Дельфины, акулы и медузы приспособлены к жизни в солёной воде. Их тела обтекаемы, имеются жабры или лёгкие, а слизистая оболочка облегчает движение.
</a:t>
            </a:r>
            <a:endParaRPr lang="en-US" sz="1073" dirty="0"/>
          </a:p>
        </p:txBody>
      </p:sp>
      <p:sp>
        <p:nvSpPr>
          <p:cNvPr id="14" name="Text 4"/>
          <p:cNvSpPr txBox="1"/>
          <p:nvPr/>
        </p:nvSpPr>
        <p:spPr>
          <a:xfrm>
            <a:off x="2497625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животные
</a:t>
            </a:r>
            <a:endParaRPr lang="en-US" sz="1600" dirty="0"/>
          </a:p>
        </p:txBody>
      </p:sp>
      <p:sp>
        <p:nvSpPr>
          <p:cNvPr id="15" name="Text 5"/>
          <p:cNvSpPr txBox="1"/>
          <p:nvPr/>
        </p:nvSpPr>
        <p:spPr>
          <a:xfrm>
            <a:off x="4681875" y="3646020"/>
            <a:ext cx="1984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Прудовые водоросли растут на поверхности воды, используя свет и обеспечивая кислород водной экосистеме, несмотря на быстрое затемнение на больших глубинах.
</a:t>
            </a:r>
            <a:endParaRPr lang="en-US" sz="1068" dirty="0"/>
          </a:p>
        </p:txBody>
      </p:sp>
      <p:sp>
        <p:nvSpPr>
          <p:cNvPr id="16" name="Text 6"/>
          <p:cNvSpPr txBox="1"/>
          <p:nvPr/>
        </p:nvSpPr>
        <p:spPr>
          <a:xfrm>
            <a:off x="4681875" y="3203350"/>
            <a:ext cx="19848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водной среды
</a:t>
            </a:r>
            <a:endParaRPr lang="en-US" sz="1295" dirty="0"/>
          </a:p>
        </p:txBody>
      </p:sp>
      <p:sp>
        <p:nvSpPr>
          <p:cNvPr id="17" name="Text 7"/>
          <p:cNvSpPr txBox="1"/>
          <p:nvPr/>
        </p:nvSpPr>
        <p:spPr>
          <a:xfrm>
            <a:off x="6873975" y="3646020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создают сложные структуры на морском дне, служат жильём для многих видов и помогают поддерживать биологическое разнообразие.
</a:t>
            </a:r>
            <a:endParaRPr lang="en-US" sz="1076" dirty="0"/>
          </a:p>
        </p:txBody>
      </p:sp>
      <p:sp>
        <p:nvSpPr>
          <p:cNvPr id="18" name="Text 8"/>
          <p:cNvSpPr txBox="1"/>
          <p:nvPr/>
        </p:nvSpPr>
        <p:spPr>
          <a:xfrm>
            <a:off x="6873975" y="3203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и их роль
</a:t>
            </a:r>
            <a:endParaRPr lang="en-US" sz="1600" dirty="0"/>
          </a:p>
        </p:txBody>
      </p:sp>
      <p:sp>
        <p:nvSpPr>
          <p:cNvPr id="19" name="Text 9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водной среды и их адаптации
</a:t>
            </a:r>
            <a:endParaRPr lang="en-US" sz="22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выживания в водной среде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растворённого кислорода требует специальных дыхательных приспособлений у организмов.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животных необходимо постоянное движение, чтобы поддерживать обмен веществ и не падать на дно.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давление на глубине влияет на строение и жизненные процессы организмов, ограничивая глубинное обитание.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солёности в водоёмах создают стрессовые условия для пресноводных и морских существ.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наземно-воздушной среды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Физико-химические характеристики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насыщен кислородом и светом, но температура и влажность меняются ежедневно и сезонно. Эти колебания существенно влияют на жизнь растений и животных.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климатических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перемещает влагу, ускоряет испарение и может вызывать засуху. Благодаря солнечному свету происходит фотосинтез, обеспечивая почву и живых существ энергией.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покрыты восковым слоем кутикулы, уменьшающим испарение влаги и защищающим от суши.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развиты лёгкие для дыхания воздухом, прочный скелет для поддержки тела и кожные покровы, предотвращающие высыхание.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конечности позволяют животным перемещаться по разнообразному рельефу и искать пищу или убежище.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жизни на суше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089" y="968275"/>
            <a:ext cx="2002822" cy="210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1814" y="968200"/>
            <a:ext cx="2002822" cy="210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141" y="968275"/>
            <a:ext cx="2002468" cy="209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1615" y="968150"/>
            <a:ext cx="1994270" cy="209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05800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Воробей и синица успешно обосновались рядом с человеком, адаптировавшись к переменчивым условиям и разнообразию кормовых ресурсов.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305800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Птицы-горожане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2497625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и ёж имеют развитые органы чувств и приспособлены к поиску пищи и защите в лесной среде с переменной погодой.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2497625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леса
</a:t>
            </a:r>
            <a:endParaRPr lang="en-US" sz="1427" dirty="0"/>
          </a:p>
        </p:txBody>
      </p:sp>
      <p:sp>
        <p:nvSpPr>
          <p:cNvPr id="14" name="Text 5"/>
          <p:cNvSpPr txBox="1"/>
          <p:nvPr/>
        </p:nvSpPr>
        <p:spPr>
          <a:xfrm>
            <a:off x="4681875" y="3646020"/>
            <a:ext cx="1984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 и пчела играют важную роль в опылении растений, имеют лёгкие крылья и сложные приспособления для выживания на суше.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4681875" y="3203350"/>
            <a:ext cx="19848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Насекомые-опылители
</a:t>
            </a:r>
            <a:endParaRPr lang="en-US" sz="1348" dirty="0"/>
          </a:p>
        </p:txBody>
      </p:sp>
      <p:sp>
        <p:nvSpPr>
          <p:cNvPr id="16" name="Text 7"/>
          <p:cNvSpPr txBox="1"/>
          <p:nvPr/>
        </p:nvSpPr>
        <p:spPr>
          <a:xfrm>
            <a:off x="6873975" y="3646020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клён, одуванчик и лесные грибы формируют сложные экосистемы, используя свет и питательные вещества почвы.
</a:t>
            </a:r>
            <a:endParaRPr lang="en-US" sz="1095" dirty="0"/>
          </a:p>
        </p:txBody>
      </p:sp>
      <p:sp>
        <p:nvSpPr>
          <p:cNvPr id="17" name="Text 8"/>
          <p:cNvSpPr txBox="1"/>
          <p:nvPr/>
        </p:nvSpPr>
        <p:spPr>
          <a:xfrm>
            <a:off x="6873975" y="3203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грибы леса
</a:t>
            </a:r>
            <a:endParaRPr lang="en-US" sz="1345" dirty="0"/>
          </a:p>
        </p:txBody>
      </p:sp>
      <p:sp>
        <p:nvSpPr>
          <p:cNvPr id="18" name="Text 9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 наземно-воздушной среды
</a:t>
            </a:r>
            <a:endParaRPr lang="en-US" sz="174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представляет собой сложную смесь минералов, органических веществ и влаги, создавая уникальные условия, в которых живые организмы находят пищу и убежище.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глубине почвы отсутствует свет, а кислород поступает крайне ограниченно, что требует особых адаптаций у обитающих там организмов.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 почве изменяется медленнее и менее резко, чем в атмосфере, а влажность сохраняется длительное время после осадков, что создает стабильную среду.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среда: характеристики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рыют сложные ходы, улучшая аэрацию и структуру почвы. Их тело гибкое и без пигмента, что позволяет легко перемещаться в темноте и использовать перегной в качестве пищи.
</a:t>
            </a:r>
            <a:endParaRPr lang="en-US" sz="1095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черви: строители почвы
</a:t>
            </a:r>
            <a:endParaRPr lang="en-US" sz="1213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Медведки имеют мощные конечности для рытья тоннелей и плоское тело, что помогает им передвигаться под землей. Они питаются корнями и органическим материалом, адаптируясь к низкому содержанию кислорода.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Медведки: охранители подземного мира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Ногохвостки — мелкие членистоногие с уплощенным телом, способные выживать в темноте почвы. Они питаются микроструктурами растительных остатков, играя важную роль в разложении органики.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Ногохвостки: скрытые жители почвы
</a:t>
            </a:r>
            <a:endParaRPr lang="en-US" sz="1134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почвы и их адаптации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располагается внутри или на поверхности другого живого организма, создавая уникальные условия для обитания различных видов.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как особая экосистема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в этой среде наносят вред хозяевам, вызывая болезни или ослабление функций организма и снижая его жизнеспособность.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Симбионты заключают взаимовыгодные отношения с хозяином, например, кишечные бактерии помогают переваривать пищу и защищают от патогенов.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Комменсалы используют ресурсы хозяина, не причиняя ему вреда, например, рыбы-прилипалы обитают на коже крупных морских животных, получая защиту и пищу.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организмов в организменной среде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отношений и их влияние на хозяина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Бычий цепень живёт в кишечнике крупного рогатого скота, питаясь остатками пищи. Его присутствие может ослаблять хозяина, вызывая заболевания и снижая продуктивность животных.
</a:t>
            </a:r>
            <a:endParaRPr lang="en-US" sz="1097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Бычий цепень – кишечный паразит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насекомые обитают на поверхности кожи млекопитающих, питаясь их кровью. Они могут переносить болезни и вызывают зуд, влияя на общее состояние хозяина.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Вши и блохи – кровососущие обитатели кожи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бактерий живёт в кишечнике человека, способствуя перевариванию пищи и защищая организм от патогенных микробов, что улучшает здоровье и пищеварение.
</a:t>
            </a:r>
            <a:endParaRPr lang="en-US" sz="1182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в организме человека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организмов-обитателей других организмов
</a:t>
            </a:r>
            <a:endParaRPr lang="en-US" sz="17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выбор среды обитания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среды влияет на метаболизм и активность организмов, ограничивая их распространение в экстремальных условиях.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оказывает значительное влияние на вероятность испарения и наличие воды, что критично для большинства живых существ.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пищи и конкуренция между видами формируют распределение и численность организмов внутри экосистем.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хищников или других угроз заставляет виды выбирать безопасные места обитания для выживания и размножения.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сосредоточено в наземно-воздушной среде, что связано с разнообразием условий и ресурсами.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видов в разных средах обитания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численности свидетельствуют о биоразнообразии и специализированных адаптациях в каждой среде.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экосистем, 2023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среду обитания организмов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 и почв промышленными отходами снижает качество воды и плодородие, что угрожает жизни водных и почвенных организмов.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урбанизация уничтожают естественные места обитания, сокращая популяции многих видов и усиливая эрозию почв.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вызывают экстремальные температурные колебания и засухи, ставя под угрозу устойчивость экосистем и взаимосвязи внутри них.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природных сред обитания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природных территорий способствует сохранению видов и экосистем в их естественном состоянии, предотвращая деградацию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 и очистка водоемов помогают вернуть биологическое разнообразие и поддержать устойчивость природных цепочек питания.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сохранения среды обитания
</a:t>
            </a:r>
            <a:endParaRPr lang="en-US" sz="2561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среды обитания является фундаментом для поддержания жизни и разнообразия на Земле, требуя от каждого понимания и участия в защите природы.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2026-05-08T07:38:18Z</dcterms:created>
  <dcterms:modified xsi:type="dcterms:W3CDTF">2026-05-08T07:38:18Z</dcterms:modified>
</cp:coreProperties>
</file>