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3 классе: первые шаги в новый язык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игры и разговоры по-немецки — без страха и скуки.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знакомство с немецким языком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третьеклассники слушают, повторяют и читают короткие слова, учатся приветствовать друг друга, считать, говорить о школе, семье и любимых вещах, а новые фразы запоминают через картинки, песни и мини-диалоги.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немецкий язык интересным для третьеклассников
</a:t>
            </a:r>
            <a:endParaRPr lang="en-US" sz="221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речь звучит иначе, чем русская, и это сразу вызывает у детей любопытство. Они прислушиваются к новым звукам, пробуют повторять их и быстро замечают знакомые по урокам слова и выражения.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из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встречаются школа, семья, друзья, игры, еда и игрушки — всё то, что ребёнку легко представить. Поэтому слова не кажутся отвлечёнными, а сразу связываются с собственным опытом.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через наглядность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жесты и действия помогают понять смысл без длинных объяснений. Ребёнок видит предмет, слышит слово и тут же пробует его назвать, так язык становится живым и понятным.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удобные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первые выражения очень короткие: Hallo, Danke, Bitte, Ich heiße. Их легко повторять, и ребёнок быстро чувствует успех, потому что может сказать что-то по-немецки уже на первых уроках.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вежливые слова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уроков дети учат слова, без которых не обойтись в любом разговоре: Hallo, Guten Tag, Tschüss, Bitte, Danke. Они звучат просто, но сразу учат вежливому и дружелюбному общению.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короткие фразы знакомства: Ich heiße …, Wie heißt du?, Ich bin … Jahre alt. С ними легко начать диалог, даже если немецкий пока кажется совсем новым и немного загадочным.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особые буквы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есть буквы ä, ö, ü и ß. Они сразу выделяются в словах и помогают детям заметить, что язык устроен не совсем так, как русский.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Третьеклассники учатся узнавать эти знаки в знакомых примерах и правильно читать их в коротких словах. Так постепенно исчезает страх перед «необычными» буквами, а вместо него появляется интерес.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тренируются буквосочетания ch, sch, sp, st. Они часто встречаются в простых словах и помогают школьникам читать более уверенно, не спотыкаясь на каждом втором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простые немецкие слова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часто читаются достаточно чётко, поэтому детям удобно начинать именно с коротких примеров. Они быстро замечают, что написание и звучание часто помогают друг другу.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сравнивают знакомые слова: Oma, Mama, Schule, Haus, Katze. Ребёнок слышит, как звучит каждое слово, и одновременно видит его написание на карточке или доске.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чтение шло легче, используются рифмовки, повторения и чтение хором. Такой формат снимает напряжение и делает новый материал похожим на игру с правилами.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начинают узнавать слова не только по картинке, но и по буквам. Это важный шаг: смысл читается уже без постоянной подсказки взрослого.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привычных предметов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видят стул, парту, доску, тетрадь и книгу каждый день, поэтому немецкие слова для них быстро становятся знакомыми. Когда учитель просит показать или назвать предмет, ответ находится почти мгновенно.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сумка превращается в словарь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Schule, das Buch, der Stift, der Tisch, die Tafel, der Ranzen связаны с реальными вещами вокруг ученика. Ребёнок может сразу показать предмет и сказать короткую фразу, не вспоминая длинные объяснения.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работают сразу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Ich habe ein Buch и Das ist mein Heft помогают перейти от отдельных слов к маленьким высказываниям. Так школьник уже не только узнаёт предметы, но и говорит о них как о своих.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школьные слова помогают говорить о классе
</a:t>
            </a:r>
            <a:endParaRPr lang="en-US" sz="27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помогает детям быстро узнавать знакомые слова и говорить о возрасте, играх и заданиях без паузы на размышление.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начального курса немецкого языка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 этого предела третьеклассники учатся считать и использовать числа в коротких фразах.
</a:t>
            </a:r>
            <a:endParaRPr lang="en-US" sz="18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учатся говорить о цветах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узнавание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слышат и повторяют названия основных цветов: rot, blau, grün, gelb, schwarz, weiß. На этом этапе главное — уверенно различать слово на слух и по карточке.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предмет и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называют цвет карандаша, рюкзака или рисунка и учатся соединять два элемента в одну фразу. Так появляется понимание, что язык описывает не только предмет, но и его качество.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первое описание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Das ist ein roter Ball показывает, как из знакомых слов складывается полноценное предложение. Ребёнок видит результат сразу и чувствует, что уже умеет немного говорить по-немецки.
</a:t>
            </a:r>
            <a:endParaRPr lang="en-US" sz="10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семьи легко запоминается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слова, которые всегда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папа, брат, сестра, бабушка и дедушка — это близкие люди, о которых ребёнок может говорить с улыбкой. Поэтому немецкие слова die Mutter, der Vater, die Schwester, der Bruder запоминаются особенно быстро и без лишнего напряжения.
</a:t>
            </a:r>
            <a:endParaRPr lang="en-US" sz="100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 — моя первая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habe eine Schwester помогает рассказать о себе совсем коротко, но уже по-настоящему. Для третьеклассника это важный момент: он не просто повторяет слово, а делает маленькое личное высказывание.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легко продолжить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естественно ведёт к новым фразам: Das ist meine Familie, Das ist mein Bruder, Das ist meine Oma. Ребёнок учится не только называть людей, но и строить простые связные предложения о своём мире.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любимые занятия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игра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spielen помогает детям говорить о подвижных играх и весёлых заданиях на уроке. Когда есть движение, язык запоминается легче, а класс сразу оживает.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спокойные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lesen дети учатся рассказывать о тихих любимых делах. Такая лексика помогает строить простые ответы и показывает, что немецкий язык подходит не только для игр.
</a:t>
            </a:r>
            <a:endParaRPr lang="en-US" sz="89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malen и zeichnen подходят для заданий с карандашами, красками и картинками. Ребёнок может коротко сказать, что он любит рисовать, и сразу использовать новое слово.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singen, tanzen и schwimmen делают урок живым и разнообразным. Короткие фразы Ich spiele gern и Ich male gern звучат уверенно и без лишнего напряжения.
</a:t>
            </a:r>
            <a:endParaRPr lang="en-US" sz="9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рифмовки и повторение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и считалки помогают детям слышать немецкие слова в ритме. Повторяющиеся строки звучат легко, а знакомые приветствия, числа и цвета запоминаются почти незаметно.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делают урок похожим на игру. Когда слова повторяются в одном темпе, ребёнку проще уловить звучание и смелее произносить новые выражения вслух.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уменьшают страх ошибки. Даже если слова ещё не все понятны, интонация, движение и повторение помогают быстро узнать знакомые формы и почувствовать успех.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 понимание на уроке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слушают слово, фразу или маленький диалог, а потом находят нужную картинку, предмет или действие. Такое задание тренирует внимание и учит слышать знакомые слова среди новых звуков.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ученики начинают понимать простые команды и короткие вопросы без перевода. Это важный шаг: ребёнок уже не только повторяет, но и реагирует на речь учителя быстро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в коротких диалогах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простых реплик: Hallo, Guten Tag, Tschüss. Ребёнок привыкает здороваться по-немецки и не теряется, когда нужно ответить первым.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тренируют вопросы Wie heißt du? и ответы Ich heiße … . Эти фразы помогают представить себя и начать маленький разговор без длинных предложений.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Возраст и школьная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появляются вопросы Wie alt bist du? и слова о школе. Разговор остаётся коротким, но уже связан с реальной жизнью ученика.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Любимые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небольшие беседы о том, что ребёнку нравится. Здесь пригодятся слова об играх, рисовании и спорте, а диалог звучит почти как настоящий.
</a:t>
            </a:r>
            <a:endParaRPr lang="en-US" sz="9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подписи к картинкам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соединяют подпись с картинкой и быстро понимают смысл без длинного текста. Такой способ чтения особенно удобен на первых уроках, когда словарный запас ещё небольшой.
</a:t>
            </a:r>
            <a:endParaRPr lang="en-US" sz="1181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названия предметов, цветов, животных и школьных вещей. Короткие слова помогают уверенно узнавать буквы, а знакомые картинки подсказывают значение.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соответствий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подбор пары развивают внимательность. Ребёнок не просто смотрит на слово, а учится связывать написание, звучание и значение в одном задании.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букв и простых слов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аккуратно пишут знакомые буквы и короткие слова по образцу. Они учатся соблюдать форму букв, не пропускать элементы и писать имена с заглавной буквы. Это помогает руке привыкнуть к немецкому письму.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школьники переписывают простые слова и короткие подписи, например Hallo, Schule, Buch, Name. Постепенно они замечают, где стоит заглавная буква, и лучше запоминают написание слова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 новичков
</a:t>
            </a:r>
            <a:endParaRPr lang="en-US" sz="285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нередко путают буквы ä, ö и ü, потому что они выглядят необычно. Такие ошибки нормальны на старте и исчезают, когда слово много раз слышат и пишут.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писать существительные с заглавной буквы. Это важное правило немецкого языка, поэтому учитель регулярно показывает его на коротких и понятных примерах.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порядок слов в простом предложении. Ребёнок может поставить слова по-русски, но немецкий язык любит свой порядок, и его нужно спокойно тренировать.
</a:t>
            </a:r>
            <a:endParaRPr lang="en-US" sz="1165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sch и ch тоже могут сбивать с толку. Их произношение сначала кажется непривычным, но хоровое повторение и чтение вслух быстро делают их знакомыми.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урок немецкого языка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485199"/>
            <a:ext cx="14688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короткого приветствия и простых вопросов. Это помогает включиться в работу и сразу услышать немецкую речь.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1847450" y="3092363"/>
            <a:ext cx="14688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вспоминают знакомые слова, числа или цвета. Повторение проходит в быстром темпе и не успевает надоесть.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3514875" y="2714600"/>
            <a:ext cx="14688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учитель вводит новое правило или слова маленькими порциями. Так материал становится понятным и не пугает объёмом.
</a:t>
            </a:r>
            <a:endParaRPr lang="en-US" sz="904" dirty="0"/>
          </a:p>
        </p:txBody>
      </p:sp>
      <p:sp>
        <p:nvSpPr>
          <p:cNvPr id="13" name="Text 5"/>
          <p:cNvSpPr txBox="1"/>
          <p:nvPr/>
        </p:nvSpPr>
        <p:spPr>
          <a:xfrm>
            <a:off x="5190275" y="2321700"/>
            <a:ext cx="14688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Игра и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карточки, картинки, мини-игры и хоровое повторение. Ребёнок пробует слово в действии, а не только слушает его.
</a:t>
            </a:r>
            <a:endParaRPr lang="en-US" sz="904" dirty="0"/>
          </a:p>
        </p:txBody>
      </p:sp>
      <p:sp>
        <p:nvSpPr>
          <p:cNvPr id="14" name="Text 6"/>
          <p:cNvSpPr txBox="1"/>
          <p:nvPr/>
        </p:nvSpPr>
        <p:spPr>
          <a:xfrm>
            <a:off x="6865675" y="1943875"/>
            <a:ext cx="14688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Итоговое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ученики выполняют короткое задание и показывают, что запомнили. Это помогает завершить занятие спокойно и с чувством успеха.
</a:t>
            </a:r>
            <a:endParaRPr lang="en-US" sz="8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третьеклассник после изучения 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поздороваться, назвать себя, спросить имя собеседника и сказать, сколько ему лет. Эти короткие фразы уже делают общение на немецком настоящим, а не только учебным.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считает до 20, называет несколько цветов, школьные предметы и слова о семье или любимых занятиях. Лексика становится шире, и отвечать становится заметно легче.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понимает простые слова учителя на слух и читает короткие подписи по образцу. Это создаёт прочную основу для дальнейших тем и новых маленьких побед.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3 классе открывает новый способ общения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дети не просто учат слова, а пробуют говорить, слушать и понимать по-немецки. Каждый маленький ответ делает их смелее и ближе к новому языку.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2026-05-25T04:18:31Z</dcterms:created>
  <dcterms:modified xsi:type="dcterms:W3CDTF">2026-05-25T04:18:31Z</dcterms:modified>
</cp:coreProperties>
</file>