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элементы, площадь и объём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устройство конуса и научимся считать его площадь и объём.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конус и 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окружают нас чаще, чем кажется: от воронки до крыши башни. На их примере удобно учиться читать чертёж, понимать обозначения и уверенно применять формулы площади и объёма.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конус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 — это пространственное тело с круглым основанием и одной вершиной. Все отрезки, соединяющие вершину с точками основания, образуют его боковую поверхность.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сбоку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конус сбоку, видно, что его форма напоминает наклонённую «шапочку». Именно поэтому в задачах важно различать основание, высоту и образующую.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прямого конуса вершина находится над центром основания, а ось проходит через этот центр. Именно такой конус чаще всего рассматривают в школьных формулах.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нужно уметь находить длины и площади по рисунку. Для этого заранее отмечают все элементы фигуры и подписывают их одинаковыми обозначениями.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конуса и обозначения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единственная верхняя точка конуса. От неё к основанию идут все боковые образующие, поэтому именно с вершины удобно начинать разбор рисунка.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конуса всегда круглое. На чертеже его изображают окружностью, а внутри отмечают центр, через который проходит ось прямого конуса.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Высота h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 — это отрезок от вершины до плоскости основания под прямым углом. Она показывает, насколько конус «вытянут» вверх.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Радиус и образующая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 идёт от центра основания до окружности, а образующая l соединяет вершину с краем основания по боковой поверхности.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Диаметр 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d проходит через центр основания и равен удвоенному радиусу: d=2r. Это важно, потому что в формулах используют именно радиус, а не диаметр.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высоты, радиуса и образующей
</a:t>
            </a:r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Боковой вид прямого конуса даёт прямоугольный треугольник, который связывает три главные величины.
</a:t>
            </a:r>
            <a:endParaRPr lang="en-US" sz="22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6, 8 и 10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 — это стороны прямоугольного треугольника в примере, где образующая найдена по Пифагору.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конусе образующая, высота и радиус связаны теоремой Пифагора. Это позволяет находить неизвестную длину по двум данным величинам.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теореме Пифагора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развёртки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развернуть боковую поверхность прямого конуса, получится сектор круга. Его радиус совпадает с образующей l, поэтому именно эта длина задаёт размер сектора.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и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сектора равна длине окружности основания. Значит, дуга развёртки связана с радиусом основания формулой 2πr и не может быть длиннее или короче произвольно.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дуги и окружности основания получают формулу площади боковой поверхности. Это удобно, потому что площадь можно выразить через две измеряемые величины — r и l.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боковой поверхности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боковой поверхности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основную формулу: Sбок=πrl. Она показывает площадь только боковой части конуса и не включает круг основания.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Какие величины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формулу подставляют радиус основания r и образующую l. Оба значения должны быть в одинаковых единицах длины, например в сантиметрах.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Единицы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заданы в сантиметрах, ответ получают в квадратных сантиметрах. Для метров результат записывают в м², потому что площадь всегда измеряется в квадратных единицах.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не 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подходит только для боковой поверхности. Чтобы найти полную поверхность, к ней добавляют площадь основания, а не умножают всё ещё раз.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807328"/>
            <a:ext cx="4534800" cy="122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 Sбок=πrl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площадь боковой поверхности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вычисление площади боковой поверхности на коротком примере с подстановкой в формулу.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формулу подставляют только известные длины, а итог записывают в квадратных единицах.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включает полная поверхность конуса.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складывается из боковой части и основания, поэтому формула включает два слагаемых.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полной поверхности конуса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полной поверхности конуса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формулы Sбок=πrl и Sполн=Sбок+πr²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части полной поверхности конуса: боковую поверхность и основание. Для r=5 см и l=13 см удобно видеть, как складываются площади.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получается сложением двух площадей: боковой части и основания. При данных r и l площадь основания добавляют отдельно.
</a:t>
            </a:r>
            <a:endParaRPr lang="en-US" sz="13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формула объёма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цилиндром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основанию конуса приставить такой же по высоте цилиндр, станет видно: объём конуса занимает только треть этого тела при одинаковых основании и высоте.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1/3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формула объёма конуса включает множитель 1/3. Остальные части записи сохраняют параметры основания и высоту: πr²h, где r берут в квадрате.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важно помнить разницу между площадью и объёмом. Площадь измеряют в квадратных единицах, а объём — в кубических, потому что речь идёт о 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807328"/>
            <a:ext cx="4534800" cy="122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V=(1/3)πr²h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объёма конуса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Вычислим объём по формуле V=(1/3)πr²h и покажем, как подстановка идёт по шагам. Итог обязательно записывают с кубическими единицами.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радиус возводят в квадрат, затем умножают на высоту и на 1/3. Объём всегда записывают в кубических единицах.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диаметр: не путать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дано в условии: диаметр или радиус. Эти величины связаны просто: радиус всегда вдвое меньше диаметра, поэтому их нельзя считать равными.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указан диаметр, делите его пополам: r=d/2. Например, при d=12 см радиус равен 6 см, и только это значение подставляют в формулы.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подставить диаметр вместо радиуса. Тогда ответ получится неверным, потому что формулы площади и объёма конуса построены именно через r, а не через d.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высоте и образующей находим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 данным h=12 см и l=13 см позволяет сначала найти радиус, а затем сразу вычислить площадь боковой поверхности и объём.
</a:t>
            </a:r>
            <a:endParaRPr lang="en-US" sz="22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на одном примере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формулам l²=h²+r², Sбок=πrl, V=(1/3)πr²h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расчёты на одной задаче и убедимся, что все формулы согласованы между собой. Здесь удобно сравнить Пифагора, площадь и объём.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h, r и l согласованы, формулы дают логичный ответ. Совпадение по Пифагору подтверждает правильность исходных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первого шага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зависит от того, какие величины даны в условии: радиус, диаметр, высота или образующая.
</a:t>
            </a:r>
            <a:endParaRPr lang="en-US" sz="23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площади и объёма конуса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формулы конуса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формулы удобно сравнивать рядом: так легче заметить, где используется радиус, где добавляется основание, а где появляется высота.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отличаются набором величин: площадь боковой поверхности зависит от r и l, полная — ещё и от основания, объём — от r² и h.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типичные ошибки
</a:t>
            </a:r>
            <a:endParaRPr lang="en-US" sz="1573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на единицы: для площади подходят см² или м², а для объёма — см³ или м³. Неправильные единицы сразу показывают ошибку в решении.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вместо диаметра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не подставили ли диаметр вместо радиуса. Если в условии дан диаметр, его нужно сначала разделить пополам, иначе формула даст завышенный результат.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ответ с нужной формулой. Для боковой поверхности берут только πrl, для полной добавляют πr², а для объёма используют именно (1/3)πr²h.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взглянуть на чертёж: вершина, основание, высота и образующая должны быть отмечены правильно. Тогда легче заметить, хватает ли данных для 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удобно изучать через три величины: радиус, высоту и образующую. Если помнить формулы площади и объёма, правильно читать чертёж и не забывать про единицы, задачи решаются уверенно.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2026-07-27T06:37:24Z</dcterms:created>
  <dcterms:modified xsi:type="dcterms:W3CDTF">2026-07-27T06:37:24Z</dcterms:modified>
</cp:coreProperties>
</file>