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Однодольные: общая характеристика и значение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Обширный класс покрытосеменных растений с важной ролью в жизни и природе.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глобальное распространение однодольных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возникли 140 млн лет назад и широко распространились по всему земному шару. Особенно многочисленны в тропиках и зонах умеренного климата, они доминируют среди травянистой растительности, образуя луга, степи и саванны.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однодольных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семядоля в семени — это характерная особенность, отличающая их от других покрытосеменных. Именно этот элемент задаёт специфику развития растения.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листьев параллельные или дуговые, что связано с особенностями сосудистой системы и влияет на форму листовой пластинки.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Отсутствует камбий, из-за чего стебель не утолщается вторично; цветки обычно трёхчленные или кратны трём, отражая симметрию однодольных.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мочковатая, без главного корня, что обеспечивает растениям устойчивость и лучшую всасывающую поверхность.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однодольных растений
</a:t>
            </a:r>
            <a:endParaRPr lang="en-US" sz="2988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виды — основа лугов и полей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однодольных представлено травами, такими как рис, пшеница и кукуруза. Они формируют широкие травянистые сообщества, обеспечивая пищу для человека и животных.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Древовидные и кустарниковые представители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однодольные перешли к древесной форме: пальмы и бананы служат важными сельскохозяйственными культурами в тропиках, обладая уникальной структурой.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Цветочные и декоративные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включают тюльпаны, нарциссы и ландыши, которые украшают сады и парки, одновременно являясь лекарственными и пищевыми растениями.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семени однодольных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содержит одну семядолю, которая поглощает питательные вещества из хорошо развитого эндосперма, обеспечивая энергией зародыш во время прорастания.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Семенная оболочка плотная и защищает внутренние части от повреждений и пересыхания, обеспечивая сохранность зародыша до прорастания.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служит запасом питательных веществ, таких как крахмал и белки, что особенно важно для культурных видов как пшеница и кукуруза.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однодольных от двудольных растений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три базовых различия между классами: семядоли, жилкование и корневая система.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имеют простое строение листьев и корней, тогда как двудольные более сложны морфологически.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Злаки: важнейшие культурные и дикие виды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около 10 000 видов, среди которых основными культурными являются пшеница, рис и кукуруза, играющие ключевую роль в питании людей.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применение злаков разнообразно — они служат сырьём для производства бумаги, топлива и строительных материалов.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обеспечивают не только пищу, но и корм для животных, что поддерживает развитие сельского хозяйства.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злаки, например бамбук, занимают обширные природные территории, служа средой обитания для многих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злаков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– прочная и легкая соломина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злаков полый и имеет узлы, что придаёт ему гибкость и прочность. Такая структура позволяет растению выдерживать ветер и механические нагрузки.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соцветия злаков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длинные, охватывающие стебель влагалищем, а соцветия представлены колосами, метёлками и початками, где собраны мелкие цветки, приспособленные к ветровому опылению.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способы размножения злаков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в основном ветроопыляемые, что повышает эффективность пыльцеобразования и распространения семян на большие расстояния.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семенная продуктивность и быстрый рост позволяют злакам успешно заселять разные почвенные и климатические условия.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злаков – однолетники, быстро завершающие цикл развития, тогда как некоторые многолетние виды создают стойкие экосистемы.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ключевых злаковых культур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годовые урожаи и основные направления использования самых важных злаковых растений в мире.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лидирует по урожайности и многофункциональна, обеспечивая значительную часть калорий человечества.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и сельскохозяйственная организация ООН (FAO)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Злаки: роль в биогеоценозах и культуре человека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формируют важные природные сообщества — луга, степи и саванны обладают густой травянистой растительностью. Их корневая система предотвращает эрозию почвы и способствует поддержанию плодородия.
</a:t>
            </a:r>
            <a:endParaRPr lang="en-US" sz="1118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злаков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человеческой культуре злаки играют первостепенную роль: хлеб издавна считается символом жизни. Существуют многочисленные обряды и праздники, посвящённые урожаю, которые отражают уважение к этим растениям.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злаков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представители семейства Лилейные
</a:t>
            </a:r>
            <a:endParaRPr lang="en-US" sz="2922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красивые цветы, служащие популярными декоративными растениями в садах и парках, создают яркие и разнообразные ландшафты.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Лилии и тюльпаны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культовые овощи широко употребляются в пищу и имеют важное значение в кулинарии для придания аромата и вкуса блюдам.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чеснок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своими лечебными свойствами, используется для лечения ожогов и кожных заболеваний благодаря противовоспалительному эффекту.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Алоэ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растения с красивыми цветами, часто выращиваемые в декоративных целях, украшают сады и приусадебные участки.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и гиацинт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и функции цветка лилейных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лилейных включает шесть одинаковых листочков околоцветника, которые создают яркое и привлекательное украшение. Шесть тычинок и один пестик обеспечивают эффективное опыление насекомыми.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привлечении опылителей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 крупные цветы лилии и тюльпана привлекают насекомых, таких как пчёлы и бабочки. Это улучшает опыление и способствует размножению растений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подземных органов лилейных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лилейных, например у лука и тюльпана, служат для накопления запасов питательных веществ и влаги, что помогает растениям выживать в неблагоприятных условиях.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Корневища, как у ландыша, позволяют растениям разрастаться и быстро восстанавливаться после повреждений, обеспечивая устойчивость в природе.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органы лилейных широко используются в быту и медицине для получения пищевых и лечебных веществ благодаря их ценным свойствам.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эремуруса накапливают питательные вещества, поддерживая растение во время периода покоя и обеспечивая его жизнеспособность весной.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Декоративное и практическое значение лилейных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Тюльпаны, лилии и нарциссы занимают важное место в садоводстве, украшая городские и частные территории своим ярким цветом и ароматом.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Лук, чеснок и спаржа широко используются в пищевой промышленности, а алоэ ценится как лекарственное растение для лечения кожных заболеваний и ожогов.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512912"/>
            <a:ext cx="4791900" cy="1994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Злаки и Лилейные
</a:t>
            </a:r>
            <a:endParaRPr lang="en-US" sz="301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двух семей: видовое разнообразие, строение стебля, способ опыления и хозяйственное значение.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— главные пищевые растения с массовым распространением, лилейные — декоративные и лекарственные растения с меньшим видом разнообразием.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ботанические справочники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однодольных: основные семейства
</a:t>
            </a:r>
            <a:endParaRPr lang="en-US" sz="2531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категории и признаки для систематизации однодольных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однодольных в экосистемах Земли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активно участвуют в поддержании баланса почвенных экосистем, создавая места для обитания множества животных.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однодольных сосредоточена в саваннах и лугах, где они играют ключевую роль в укреплении почвы и круговороте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однодольных для общества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помогает улучшать селекцию однодольных сельскохозяйственных культур, что повышает урожайность и устойчивость к неблагоприятным условиям.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лилейных способствуют развитию фармацевтики, позволяя создавать лекарства на основе натуральных растительных компонентов.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открывают возможности для создания новых сортов растений с улучшенными свойствами, что важно для продовольственной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однодольных в природе и жизни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Однодольные, включая злаки и лилейные, являются фундаментальными растениями для экологической устойчивости и человеческой деятельности. Их изучение и сохранение важны для будущих поколений.
</a:t>
            </a:r>
            <a:endParaRPr lang="en-US" sz="158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2026-05-08T14:16:08Z</dcterms:created>
  <dcterms:modified xsi:type="dcterms:W3CDTF">2026-05-08T14:16:08Z</dcterms:modified>
</cp:coreProperties>
</file>