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Дикая природа — основа баланса экосистем и источник биоразнообразия.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 Wildlife: актуальность и ключевые вопросы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2939" y="0"/>
            <a:ext cx="50899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и охраны дикой природы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Wildlife возник с древних времён, отражаясь в мифах и исследовательских трудах. В XIX–XX вв. появились первые заповедники, заложившие фундамент современной охраны природы.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7500"/>
            <a:ext cx="4742400" cy="926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1973850"/>
            <a:ext cx="4742400" cy="9262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960199"/>
            <a:ext cx="4742400" cy="9262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946549"/>
            <a:ext cx="4742400" cy="926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понятие Wildlife: примеры из разных регионов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097322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Джунгли Амазонии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населены южноамериканскими обезьянами и ягуарами, представляющими богатство биоразнообразия и сложные экологические связи.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083675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Сахары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просторы приютили дромадеров и фенеков — животных, адаптированных к экстремальным условиям засушливого климата.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7002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тайга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леса тайги служат домом для бурого медведя и соболя, важнейших представителей северной фауны.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5637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охраняют множество видов, включая клуновидную рыбу и морских черепах, составляющих основу морских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87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3616" y="185461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9544" y="1854617"/>
            <a:ext cx="198300" cy="1762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диких животных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слонов, тигров и волков — теплокровных животных с развитой нервной системой и заботой о потомстве.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Орлы, фламинго и пингвины обладают оперением и уникальными адаптациями для полёта и жизни в разных средах.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Змеи, крокодилы и игуаны — холоднокровные животные с чешуйчатой кожей, приспособленные к разнообразным ландшафтам.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Саламандры и лягушки совмещают водный и наземный образ жизни, важны для поддержания экологического баланса.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Лосось, пираньи и сомы населяют пресные и морские воды, являясь ключевыми звеньями пищевых цепей.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22" y="2703400"/>
            <a:ext cx="2079069" cy="217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917" y="2703400"/>
            <a:ext cx="2079069" cy="217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609" y="2703400"/>
            <a:ext cx="2079069" cy="217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396" y="2703400"/>
            <a:ext cx="2079069" cy="217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6726" y="1211200"/>
            <a:ext cx="1626057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густые леса Южной Америки населяют ленивцы и тапиры — мастера маскировки и важные регуляторы растительности.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671423" y="1211200"/>
            <a:ext cx="1626057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бескрайние просторы тундры становятся домом для карибу и полярных сов, приспособленных к холоду и короткому лету.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6115" y="1211200"/>
            <a:ext cx="1626057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степи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и гремучие змеи в пустынях, сайгаки и сурки в степях, демонстрируют высокую адаптивность к суровым условиям.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020902" y="1211200"/>
            <a:ext cx="1626057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горы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 китовые акулы в морях, снежные барсы и альпийские козлы в горах — представители поразительно разных сред обитания.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дикой природы и их обитатели
</a:t>
            </a:r>
            <a:endParaRPr lang="en-US" sz="2012" dirty="0"/>
          </a:p>
        </p:txBody>
      </p:sp>
      <p:sp>
        <p:nvSpPr>
          <p:cNvPr id="13" name="Text 5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функция диких животных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регулируют численность травоядных, предотвращая перенаселение и сохраняя баланс в экосистемах.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способствуют размножению растений, повышая продуктивность и поддерживая биоразнообразие.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птицами и млекопитающими обеспечивает обновление растительного покрова.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формируют устойчивость экосистем; их исчезновение меняет структуру и динамику сообществ.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структура: цепи питания и пищевая сеть
</a:t>
            </a:r>
            <a:endParaRPr lang="en-US" sz="236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звеньев приводит к сбоям: исчезновение опылителей снижает урожай, вымирание хищников вызывает переизбыток травоядных.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передаётся от растений к травоядным, затем к хищникам и редуцентам, поддерживая жизненный цикл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динамика численности диких видов (1970–2020)
</a:t>
            </a:r>
            <a:endParaRPr lang="en-US" sz="2129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пострадали сильнее всего, за 50 лет сократившись на 41%.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сокращение видов подчеркивает срочность охранных мер по всему миру.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МСОП, 2020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 жизни Wildlife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среды обитания из-за вырубки лесов и освоения земель снижает возможности для выживания множества видов.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неконтролируемая охота приводят к быстрым потерям популяций и нарушению природного баланса.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токсинами подрывает здоровье животных и нарушает функционирование экосистем.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смещение ареалов, снижает доступность ресурсов и повышает уязвимость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743988"/>
            <a:ext cx="4873500" cy="19278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виды по регионам: конкретные примеры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состояние ключевых видов в разных частях света по данным IUCN Red List 2023.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находятся под угрозой исчезновения и требуют срочных охранных мер.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 Red List, 2023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видов в XXI веке: тревожные факты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исчезновения видов нарастают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Международного союза охраны природы, ежегодно исчезает до 50 видов животных и растений. Это свидетельствует о беспрецедентном кризисе биоразнообразия, усиливающемся с каждым десятилетием.
</a:t>
            </a:r>
            <a:endParaRPr lang="en-US" sz="107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вымирание в 1000 раз быстрее фона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утраты видов в наши дни приблизительно в тысячу раз превышает естественные исторические темпы. Человеческая деятельность стала главным катализатором такого ускорения.
</a:t>
            </a:r>
            <a:endParaRPr lang="en-US" sz="107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отображение утраты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демонстрирует снижение численности видов с начала XX века, подчёркивая резкий спад в последние десятилетия, что требует срочных мер по сохранению дикой природы.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антропогенной деятельности на Wildlife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в тропических зонах Амазонии и Юго-Восточной Азии приводит к массовой потере естественных сред обитания и снижению биоразнообразия.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промышленными отходами нарушает жизненные циклы водных организмов, а инфраструктурные проекты изменяют миграционные пути животных.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Неконтролируемый отстрел и браконьерство способствуют исчезновению редких видов, вызывая деградацию экосистем и ослабляя природные устойчивые связи.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виды: кейс Австралии и глобальные примеры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примеры включают борщевик в России, угрожающий естественным флорам, и водяной гиацинт в Африке, нарушающий экосистемы водоемов и снижая биоразнообразие.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кроликов в Австралию в 1859 году вызвал их стремительное размножение, что привело к уничтожению пастбищ и вытеснению местных видов, нанеся экономический ущерб в миллиарды долларов.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2179" y="2703400"/>
            <a:ext cx="2780569" cy="217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заповедников и национальных парков в охране дикой природы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как ключ к сохранению экосистем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например Баргузинский, охраняют уникальные биота и обеспечивают неразрушенный ареал редким видам. Они служат полигоном для экологических исследований и долгосрочного мониторинга.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 экотуризм
</a:t>
            </a:r>
            <a:pPr algn="ctr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способствуют развитию туризма, который учитывает природоохранные принципы. Они также функционируют как образовательные центры, привлекая внимание к проблемам сохранения природы.
</a:t>
            </a:r>
            <a:endParaRPr lang="en-US" sz="1007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 социальное значение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стимулируют экономику регионов через устойчивое развитие, создавая рабочие места, поддерживая местные сообщества и продвигая сохранение культурного наследия вместе с природным.
</a:t>
            </a:r>
            <a:endParaRPr lang="en-US" sz="10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заповедники мира: сравнительный обзор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представляют крупнейшие мировые заповедники с указанием площади и уникальных видов, демонстрируя их важность в глобальной охране природы.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и видов отражает широкий спектр охраняемых экосистем, подчеркнутое международным признанием их важности.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заповедников, 2022 г.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конвенции и соглашения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биологическом разнообразии (CBD, 1992) задаёт рамки для сохранения видов и устойчивого использования природных ресурсов во всём мире.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CITES (1973) регулирует международную торговлю дикой фауной и флорой, предотвращая выбытие редких видов из природных ареалов.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Рамсарская конвенция (1971) обеспечивает охрану водно-болотных угодий, важнейших для многих мигрирующих птиц и водных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охране и мониторинге Wildlife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Спутниковое слежение за миграциями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спутникового наблюдения позволяют отслеживать стада африканских гнусовых животных, обеспечивая ценные данные для управления популяциями и их защиты от браконьеров.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Радиометки для изучения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радиометок для тигров и волков помогает учёным анализировать их перемещения, поведение и территориальные границы, что важно для планирования охранных мероприятий.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 и экологический 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 с датчиками движения фиксируют скрытных и ночных животных, собирая массивы данных, которые позволяют определить состояние видов и выявить угрозы в заповедных зонах.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образование: фундамент сохранения Wildlife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выявляют ключевые угрозы и механизмы поддержания экосистем, включая модели популяционной динамики и пищевых цепей.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в школах и вузах способствуют формированию экологического сознания и активному вовлечению молодежи в природоохранные инициативы.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проекты и акции «Час Земли» стимулируют практическую поддержку и дают молодым людям возможность внести личный вклад в сохранение природы.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724" y="2703400"/>
            <a:ext cx="2780569" cy="217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2179" y="2703400"/>
            <a:ext cx="2780569" cy="217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в охрану природы: простые шаги каждого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Добровольческая помощь в природоохранных зонах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на территории заповедников и парков помогает восстанавливать экосистемы и контролировать популяции животных, делая существенный вклад в сохранение видов.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экологических фондов и проектов
</a:t>
            </a:r>
            <a:pPr algn="ctr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и информационная поддержка организаций по защите животных способствует масштабным природоохранным программам и исследовательским мероприятиям.
</a:t>
            </a:r>
            <a:endParaRPr lang="en-US" sz="1087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Экологичный образ жизни и общественные акции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 товаров, участие в экологических субботниках и локальных мероприятиях по очистке природы формируют культуру бережного отношения к окружающему миру.
</a:t>
            </a:r>
            <a:endParaRPr lang="en-US" sz="10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дикой природы в наших руках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охрана Wildlife требует глобальных усилий, технологий и просвещения. Ответственное общество и поддержка науки гарантируют сохранение природы для будущих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2026-05-07T18:07:37Z</dcterms:created>
  <dcterms:modified xsi:type="dcterms:W3CDTF">2026-05-07T18:07:37Z</dcterms:modified>
</cp:coreProperties>
</file>