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онтогенез и его значение в биологии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— последовательное развитие организма от зиготы до старения и смерти.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онтогенеза: от античности до современной науки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онтогенеза возникло в XIX веке, однако исследования развития организмов ведутся с античности. Значительный вклад внесли учёные и мыслители, формировавшие теории о наследственности, среде и эволюции.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онтогенеза: структура развития организма
</a:t>
            </a:r>
            <a:endParaRPr lang="en-US" sz="2296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образования зиготы, продолжается развитием внутри материнского организма или яичной оболочки, завершается рождением или выходом из яйца.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новорождённости и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интенсивный рост, формирование органов и систем, адаптацию к внешним условиям.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Характеризуется половым созреванием, усилением метаболических процессов и подготовкой к репродукции.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смерть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этап, сопровождающийся снижением функций тканей и накоплением возрастных изменений.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774"/>
            <a:ext cx="2109000" cy="15282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00" y="827135"/>
            <a:ext cx="2400600" cy="19739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400" y="933185"/>
            <a:ext cx="2040900" cy="1917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100" y="1313013"/>
            <a:ext cx="2040900" cy="14589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3095266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образование зиготы
</a:t>
            </a:r>
            <a:pPr algn="ctr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слияния яйцеклетки и сперматозоида формирует фундамент для нового организма, объединяя генетический материал обоих родителей, заложив генетическую программу развития.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2464050" y="2983068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— быстрые клеточные деления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зигота начинает митотические деления без увеличения общего объема, формируя многоклеточную структуру — бластулу.
</a:t>
            </a:r>
            <a:endParaRPr lang="en-US" sz="1169" dirty="0"/>
          </a:p>
        </p:txBody>
      </p:sp>
      <p:sp>
        <p:nvSpPr>
          <p:cNvPr id="11" name="Text 3"/>
          <p:cNvSpPr txBox="1"/>
          <p:nvPr/>
        </p:nvSpPr>
        <p:spPr>
          <a:xfrm>
            <a:off x="5059125" y="3095266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— формирование зародышевых листков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организуются в три слоя — эктодерму, мезодерму и энтодерму, что определяет дальнейшее развитие тканей и органов.
</a:t>
            </a:r>
            <a:endParaRPr lang="en-US" sz="1169" dirty="0"/>
          </a:p>
        </p:txBody>
      </p:sp>
      <p:sp>
        <p:nvSpPr>
          <p:cNvPr id="12" name="Text 4"/>
          <p:cNvSpPr txBox="1"/>
          <p:nvPr/>
        </p:nvSpPr>
        <p:spPr>
          <a:xfrm>
            <a:off x="7128900" y="2957500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— закладка внутренних 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начинает формировать основные системы — нервную, сердечно-сосудистую и другие, происходят процессы специализации клеток и морфогенеза.
</a:t>
            </a:r>
            <a:endParaRPr lang="en-US" sz="1164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стадии эмбрионального развития: от клетки к организму
</a:t>
            </a:r>
            <a:endParaRPr lang="en-US" sz="22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период: этапы и значимость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начинается с рождения и охватывает детство, подростковый возраст и зрелость, характеризуясь активным ростом и развитием функций организма.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репродуктивной системы и достижение половой зрелости — ключевые вехи, обеспечивающие продолжение вида и изменение биологических функций.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генетических и экологических факторов проявляется в адаптациях, способности организма противостоять заболеваниям и приспосабливаться к изменениям среды.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 — старение — сопровождается постепенным снижением регенеративных способностей, что влияет на общую жизнедеятельность.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типов индивидуального развития
</a:t>
            </a:r>
            <a:endParaRPr lang="en-US" sz="237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Новорождённые организмы сходны с взрослыми по строению и функциям, характерно для млекопитающих и птиц. Рост и изменения происходят плавно без разновозрастных стадий.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с метаморфозом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Характерно для насекомых и амфибий, включает стадии личинки и куколки, после которых происходит радикальное преобразование в взрослую особь.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как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метаморфоза происходят структурные и функциональные изменения, ведущие к формированию принципиально нового организма из личинки.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стратегия размножения определяют особенности развития, влияют на продолжительность и форму переходных стадий.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генетики и среды на развитие организма
</a:t>
            </a:r>
            <a:endParaRPr lang="en-US" sz="2509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задаёт основу онтогенеза, координируя синтез белков и созревание органов, определяя потенциал развития и наследственные свойства.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такие как температура и питание, могут изменять ход развития: примером служит зависимость пола у некоторых рептилий от температуры инкубации.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клеточные процессы в онтогенезе
</a:t>
            </a:r>
            <a:endParaRPr lang="en-US" sz="305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непрерывное пополнение клеток, позволяя организму расти и восстанавливаться после повреждений.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ведёт к приобретению клетками специализированных функций и формирует разнообразие тканей и органов.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Морфогенез координирует пространственное расположение клеток и изменение форм органов с помощью сигнальных молекул — морфогенов.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стволовых клеток в развитии и регенерации
</a:t>
            </a:r>
            <a:endParaRPr lang="en-US" sz="2759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Эмбриональные стволовые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способностью формировать все типы тканей организма, что позволяет им управлять закладкой органов во время раннего развития.
</a:t>
            </a:r>
            <a:endParaRPr lang="en-US" sz="116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стволовые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восстановление тканей на протяжении жизни, участвуют в регенерации и замене повреждённых клеток в различных органах.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в биомедицине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и использование стволовых клеток открывает перспективы для лечения травм, дегенеративных заболеваний и возрастных нарушений.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Апоптоз: ключевой механизм программируемой смерти клеток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обеспечивает удаление лишних или повреждённых клеток, поддерживая оптимальное количество и качество тканей организма.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исчезновение межпальцевых перепонок у эмбрионов, формирующее нормальные контуры конечностей без избыточной ткани.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играет важную роль в формировании органов, предотвращая нарушения морфологии и обеспечивая функциональную архитектуру.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также помогает устранять мутантные и потенциально опасные клетки, снижая риск развития опухолей и патологий.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клеток как основа формирования тканей и органов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— ключевой процесс онтогенеза, при котором клетки приобретают специфику, форму и функции, необходимые для формирования разнообразных тканей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дифференцировкой происходит через регуляцию генов и взаимодействие с факторами внешней среды, обеспечивая точное развитие органов и поддержание их функций.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дифференцировке часто приводят к врождённым аномалиям и заболеваниям, отражая критическую роль этого процесса в нормальном развитии и гомеостазе.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 онтогенеза: примеры и уровни управления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гормональные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регуляции служат гены, чья экспрессия координирует развитие. Гормоны, такие как тироксин и половые гормоны, регулируют темпы и переходы между этапами онтогенеза.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Внешнесредовые факторы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окружающей среды, включая питание, температуру и свет, значительно влияют на развитие. Например, фотопериод регулирует рост растений, а температура определяет пол у некоторых рептилий.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стадии онтогенеза: зигота, дробление, бластула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приводит к образованию зиготы, обеспечивающей полный генетический комплект. Далее происходят дробление и формирование бластулы — многоклеточной структуры, закладывающей основы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Бластула переходит в гаструлу, благодаря чему начинается формирование зародышевых слоев. Эти процессы закладывают фундамент для развития органов и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и появление зародышевых листков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гаструляции формируются три основных зародышевых листка: эктодерма, дающая начало коже и нервной системе.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 образует мышцы, кровеносную систему и скелет, обеспечивая структурную основу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 служит основой для желудочно-кишечного тракта и дыхательных органов, что критично для жизнедеятельности.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органогенеза: формирование главных систем и органов
</a:t>
            </a:r>
            <a:endParaRPr lang="en-US" sz="298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 и формирование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этапах нейруляции формируется нервная трубка — прообраз центральной нервной системы. Этот процесс начинается у человека уже на третьей неделе.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внутренних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закладываются и начинают функционировать внутренние органы: сердце с четвёртой недели, а также печень, почки и дыхательные структуры.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после рождения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 начинается с активного роста организма — увеличения массы и размеров тканей. Этот этап характеризуется формированием структур, способных к самостоятельной жизнедеятельности.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и зрелость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происходит окончательное формирование репродуктивной системы, обеспечивающей продолжение рода. Для долгоживущих видов это важный этап перехода к взрослому состоянию.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некоторых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амфибий и насекомых метаморфоз сопровождается существенными морфологическими изменениями, такими как превращение головастика в лягушку или гусеницы в бабочку, кардинально меняя облик и функции организма.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постэмбрионального онтогенеза
</a:t>
            </a:r>
            <a:endParaRPr lang="en-US" sz="27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00650"/>
            <a:ext cx="3929100" cy="15889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онтогенеза у разных групп животных
</a:t>
            </a:r>
            <a:endParaRPr lang="en-US" sz="283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особенности развития различных таксонов, подчеркивая различия в эмбриональном питании, метаморфозе и способах родительской опеки.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онтогенетических стратегий обусловлено адаптацией к среде и условиям размножения у разных групп животных.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«Онтогенез»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Продолжающееся снижение активности стволовых клеток и накопление повреждений приводят к постепенному ухудшению функций организма, увеличивая риск хронических заболеваний.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70-80 лет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данные по средней продолжительности жизни
</a:t>
            </a:r>
            <a:endParaRPr lang="en-US" sz="60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человека, в течение которой происходят значительные возрастные изменения тканей и снижение регенеративных способностей.
</a:t>
            </a:r>
            <a:endParaRPr lang="en-US" sz="14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030" y="3926085"/>
            <a:ext cx="351347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059" y="2840609"/>
            <a:ext cx="482270" cy="3858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об онтогенезе в разных областях
</a:t>
            </a:r>
            <a:endParaRPr lang="en-US" sz="2735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онтогенеза помогает в выявлении и лечении врождённых пороков, разработке генной терапии и регенеративных методов лечения повреждённых тканей.
</a:t>
            </a:r>
            <a:endParaRPr lang="en-US" sz="1036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стволовых клеток и методов контроля развития открывает новые возможности в создании тканей и органов, а также в разработке лекарств и биоматериалов.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развитии организмов позволяют оптимизировать выращивание сельскохозяйственных культур и животных, улучшая их продуктивность и устойчивость к стрессам.
</a:t>
            </a:r>
            <a:endParaRPr lang="en-US" sz="9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исследования онтогенеза в современном мире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онтогенеза способствует развитию науки и практики в медицине, сельском хозяйстве и биотехнологиях, поддерживая здоровье, устойчивость экосистем и инновационные решения.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2026-05-10T05:33:06Z</dcterms:created>
  <dcterms:modified xsi:type="dcterms:W3CDTF">2026-05-10T05:33:06Z</dcterms:modified>
</cp:coreProperties>
</file>