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главный орган высших растений
</a:t>
            </a:r>
            <a:endParaRPr lang="en-US" sz="373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объединяет стебель, листья и почки для роста и выживания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 история понятия побега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«побег» появился в XVII веке и стал ключевым для изучения роста и размножения растений. Он отражает адаптацию растений к суше и разнообразие форм жизни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строение побега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это часть растения с осевой структурой, включающая стебель, листья и почки. Он обеспечивает вертикальный рост и развитие новых органов.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признаки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характеризуется неограниченным верхушечным ростом, что поддерживает симметрию растения и стабильность его формы в процессе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элементы побега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опора и транспорт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растение, обеспечивая механическую прочность и транспорт воды с минеральными веществами от корней к листьям и другим частям растения.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фабрики фотосинтеза
</a:t>
            </a:r>
            <a:pPr algn="ctr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поглощают солнечный свет, из воздуха забирают углекислый газ и обеспечивают образование органических веществ в процессе фотосинтеза.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точки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и боковые почки содержат меристему — ткани молодых клеток, из которых развиваются новые побеги и листья, защищённые плотными чешуйками.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побегов у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побеги обеспечивают удлинение растения и рост в высоту, формируя главный ствол или побег.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(пазушные) побеги отвечают за ветвление, увеличивая количество листьев и создавая разветвлённую крону.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побеги развиваются из нетипичных участков растения, например, корней или листьев, и расширяют возможности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и междоузлие в структуре побега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— это место прикрепления листа к стеблю, где часто располагаются боковые почки, обеспечивающие дальнейший рост и ветвление.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Междоузлие — это участок стебля между узлами; длина междоузлий влияет на форму растения и распределение листьев по побегу.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 у разных деревьев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 варьируется в зависимости от вида дерева и условий окружающей среды, включая освещённость и влажность почвы.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природные условия и биологические особенности определяют темпы роста побегов у различных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роли побега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обеспечивают фотосинтез, транспорт воды и питательных веществ, а также механическую поддержку всего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формируются цветки, плоды и семена, что обеспечивает размножение и распространение вида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стебля побега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слои стебля — кожица и кора — защищают растение от повреждений и предотвращают потерю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луб — проводящие ткани, которые транспортируют воду, минеральные вещества и продукты фотосинтеза по всему организму растения.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стебля служит местом накопления запасных питательных веществ, необходимых для жизнедеятельности растения.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характерно для большинства цветковых растений и обеспечивает их адаптацию к различным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видоизменений побегов в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— подкожные запасы
</a:t>
            </a:r>
            <a:pPr algn="ctr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видоизменённые подземные побеги, в которых накапливаются питательные вещества. Они служат источником энергии для возобновления роста растения весной.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— опорные органы
</a:t>
            </a:r>
            <a:pPr algn="ctr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тонкие вытянутые побеги, которыми растение цепляется за опору, обеспечивая устойчивость и возможность вертикального роста в плотной растительности.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— запас питательных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состоят из укороченных побегов с мясистыми сочными чешуями, выполняющими функцию хранения питательных веществ для будущего роста растения.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12821"/>
            <a:ext cx="3432300" cy="14991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зелёного и видоизменённого побега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функций и строения зелёных и видоизменённых побегов у разных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побега специализирован под определённые функции, что обеспечивает адаптацию растений к разным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функции листьев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расположения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побеге размещаются по трём основным схемам: очерёдно, супротивно и мутовчато. Такая организация помогает оптимизировать освещённость и пространство для газообмена.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играют ключевую роль в фотосинтезе, преобразуя солнечную энергию в пищу. Они также обеспечивают транспирацию — процесс испарения воды, регулирующий температуру растения.
</a:t>
            </a:r>
            <a:endParaRPr lang="en-US" sz="11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развитие новых побегов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(пазушные) почки формируют новые боковые побеги, обеспечивая ветвление и увеличение кроны растения в ширину, что способствует увеличению площади листьев.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располагается на конце побега и контролирует его удлинение, определяя рост растения вверх и формирование новых листьев и цветов.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 находятся в состоянии покоя и активируются при повреждении побега или стебля, позволяя растению восстановить утраченные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ботанического исследования, 2021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развития побега весной и летом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активного роста зависит от климата; в тёплых регионах рост начинается раньше и длится дольше.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интенсивный рост наблюдается в мае и июне, после чего активность снижается, а в августе начинается подготовка к зиме.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побегами в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Отпрыски и усики у таких растений, как ежевика и клубника, служат вегетативным способом размножения, обеспечивая быстрое распространение на новые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помогает сохранять генетическую идентичность и ускоряет рост популяции, особенно в благоприятных экологических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побегов для окружающей среды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биомассы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способствуют росту и разрастанию растений, что увеличивает общую биомассу экосистем и поддерживает продовольственные цепи.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укрытие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создают среду обитания и служат пищей многим животным, способствуя сохранению биоразнообразия.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фотосинтез побеги участвуют в круговороте кислорода и углекислого газа, влияя на состав атмосферы и климатические процессы.
</a:t>
            </a:r>
            <a:endParaRPr lang="en-US" sz="14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побегов в жизни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пища
</a:t>
            </a:r>
            <a:pPr algn="ctr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картофеля и лука являются важными продуктами питания. Их выращивание обеспечивает продовольственную безопасность и является основой многих культур.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фармации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побеги содержат лекарственные вещества, активно применяемые для создания препаратов и натуральных средств.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Ландшафтный дизайн и селекция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служат материалом для выведения новых сортов растений, используемых в декоративном озеленении и улучшении 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побегов у высших растений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 проводящих тканей у голосеменных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приобрели сложные сосудистые структуры, что повысило эффективность транспорта воды и питательных веществ.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сложных побегов у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разнообразные типы побегов с усовершенствованным строением, позволяющие адаптироваться к разным условиям среды.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и 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побегов способствовала увеличению видов и распространению растений в новых экологических нишах.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простых побегов у мхов и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наземные растения имели простые побеги, обеспечивающие базовые функции роста и размножения.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побегах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относится к самым быстрорастущим растениям — его побеги могут вырастать до 91 см в сутки, что обеспечивает быстрое восстановление и размножение.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кактусы накапливают в своих побегах до 200 литров воды, позволяя выживать в экстремальных засушливых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побега в природе и для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является ключевым органом, объединяющим функции жизни растения и влияющим на экологию, сельское хозяйство и экономику, поддерживая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2026-05-08T15:20:34Z</dcterms:created>
  <dcterms:modified xsi:type="dcterms:W3CDTF">2026-05-08T15:20:34Z</dcterms:modified>
</cp:coreProperties>
</file>