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как опасный фактор в жизни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шум влияет на слух, сон, внимание и настроение, и как защититься.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Шум: от раздражения до риска для здоровья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Шумом называют звуки, которые мешают отдыху, учебе и общению. Он бывает дома, на улице, в транспорте и в наушниках; вред особенно заметен при длительном воздействии, даже если громкость кажется умеренной.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шум влияет на организм человека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шумно, мозгу труднее различать речь и выделять важную информацию. Поэтому снижаются внимание, скорость реакции и качество запоминания, особенно на уроках и во время общения.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заставляет организм работать в режиме напряжения: могут учащаться пульс, повышаться давление и быстрее возникать утомление. Из-за этого сложнее сохранять спокойствие и работоспособность.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звук травмирует волосковые клетки внутреннего уха. Они восстанавливаются очень плохо, поэтому повторяющаяся шумовая нагрузка может привести к стойкому ухудшению слуха.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риска для слуха обычно начинается примерно после 85 дБ.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шума, тем быстрее растет нагрузка на слух и тем опаснее длительное воздействие.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шума в децибелах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общедоступных санитарных и акустических справочных данных о типичных уровнях шума; значения приведены ориентировочно.
</a:t>
            </a:r>
            <a:endParaRPr lang="en-US" sz="8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громкость, тем короче безопасное время воздействия.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увеличение громкости резко сокращает допустимое время. Поэтому важны не только тише звук, но и перерывы.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шумовой безопасности и санитарным нормам.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допустим громкий звук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 подают звук прямо в слуховой канал, поэтому даже привычная музыка может быстро стать слишком громкой. Риск особенно возрастает, если слушать долго, без пауз и на полной громкости.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ставить умеренную громкость, делать перерывы и не пытаться перекрывать шум улицы или транспорта слишком сильным звуком. Чем тише фон, тем меньше соблазн прибавлять громкость.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наушники требуют особой осторожности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75" y="1630850"/>
            <a:ext cx="4260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838" y="163085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1144" y="1671170"/>
            <a:ext cx="431700" cy="34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2127" y="3423070"/>
            <a:ext cx="431700" cy="34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20773" y="3382750"/>
            <a:ext cx="42600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что шум уже вредил слуху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громкой музыки или концерта в ушах может появиться звон, писк или свист. Это сигнал, что слух получил слишком сильную нагрузку и ему нужен отдых.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или писк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Ощущение, будто уши «заложило», часто возникает после длительного шума. Если оно не проходит быстро, это повод снизить нагрузку и наблюдать за самочувствием.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Заложенность ушей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приходится часто просить повторить слова, особенно в шумной обстановке, речь стала разбираться хуже. Это может быть первым заметным признаком временного ухудшения слуха.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переспрашивать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шумно, даже знакомые фразы слышатся нечетко, а внимание быстро рассеивается. Если это случается регулярно, нагрузка на слух уже слишком велика.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понять речь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перегружает нервную систему, поэтому после него могут появляться головная боль, усталость и раздражительность. Такие симптомы часто идут вместе с чувством напряжения.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Головная боль и раздражение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 помогает уменьшить нагрузку на слух дома, в школе и на улице.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защититься от шума в повседневной жизни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безопасному прослушиванию музыки в наушниках.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умеренную громкость и перерыв после часа прослушивания.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простое правило помогает не накапливать шумовую нагрузку каждый день и сохранять слух при регулярном использовании наушников.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60/60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шумные места в школе — коридоры на переменах, столовая, спортзал, гардероб и классы рядом с дорогой или ремонтом. Там труднее сосредоточиться даже на короткое время.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быстрее утомляет, поэтому к концу урока снижается внимание и желание работать. Если в классе слишком громко, учиться становится сложнее даже при хорошем настроении.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постоянного фона хуже слышна речь учителя, чаще приходится переспрашивать и растет число ошибок. На контрольных и при чтении шум особенно мешает точности и скорости.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 школе и его влияние на учебу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шум и качество сна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вокруг шумно, мозг дольше не переключается в режим отдыха. Даже привычные звуки с улицы или из комнаты могут замедлить засыпание и сделать его менее глубоким.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отражается на памяти, настроении, скорости реакции и учебной работоспособности. Поэтому важно заранее уменьшать ночной шум: закрывать окна, убирать лишние звуки техники и не слушать громко музыку перед сном.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сон становится поверхностным, человек чаще просыпается и хуже восстанавливается. Организм получает меньше отдыха, хотя внешне может казаться, что ночь прошла нормально.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источников шума связаны с обычным днем школьника, а не с редкими чрезвычайными событиями.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личные аудиоустройства дают основную долю шумовой нагрузки, поэтому защита нужна ежедневно, а не только в особых ситуациях.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громкие звуки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бытовых и городских источников шума; точные доли зависят от места и времени наблюдения.
</a:t>
            </a:r>
            <a:endParaRPr lang="en-US" sz="10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 от шума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беруши удобно брать с собой на концерт, в поездку или в шумную школу. Они уменьшают нагрузку на слух и помогают легче переносить громкие звуки, если использовать их правильно и по размеру.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Беруши в кармане — тихий помощник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наушники и модели с шумоподавлением уменьшают внешний фон, поэтому музыку или подкаст можно включать тише. Это особенно заметно в транспорте, где постоянный шум часто провоцирует повышать громкость.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Наушники, которые не заставляют слушать громче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человек находится от колонки, дороги или работающей техники, тем слабее звук действует на уши. Даже несколько шагов в сторону уже могут заметно снизить шумовую нагрузку в повседневной ситуации.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тоже защищает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обращаться к врачу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громкого звука в ушах долго слышится звон, писк или ощущается заложенность, это повод не откладывать визит к специалисту. Такие симптомы могут указывать на перегрузку слуха.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труднее разбирать речь, особенно в шумном классе или на улице, слух мог ухудшиться. Важно заметить это как можно раньше, а не привыкать постоянно переспрашивать.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обратиться за помощью, тем выше шанс предотвратить длительные последствия. Повреждение слуха от шума может быть необратимым, поэтому промедление здесь особенно нежелательно.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 ухе или головокружение после концерта, игры с громким звуком или долгого пребывания рядом с техникой — тревожный сигнал. Само это состояние лучше не считать обычной усталостью.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шума и подходящие способы защиты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источника шума подходит свой простой способ снижения нагрузки на слух.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одно: защита зависит от источника, расстояния и времени, которое человек проводит в шумной обстановке.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шумовой безопасности и повседневные примеры воздействия звука.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уменьшать громкость, делать перерывы и избегать лишнего шума помогает сохранить здоровье слуха на будущее. Это простая мера, которая снижает риск проблем во взрослой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от шума развиваются постепенно, поэтому долго могут не мешать и оставаться незамеченными. Когда симптомы становятся явными, восстановить слух бывает уже трудно.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слух нужен не только для уроков, но и для общения, ориентации на улице и быстрой реакции на происходящее вокруг. Его потеря заметно осложняет обычную жизнь.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подросткам особенно важно беречь слух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после шумовой нагрузки помогает снизить риск длительного вреда для слуха.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после громкого концерта или долгого шума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на улице и безопасность пешехода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идти с умеренной громкостью, не перекрывать полностью уличные звуки и особенно внимательно смотреть по сторонам на переходах и у выездов со дворов.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 в наушниках на улице отвлекает внимание от движения вокруг. Человек хуже замечает велосипед, самокат, поворот автомобиля или приближение к переходу.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дорогой шум транспорта может заглушать сирены, сигналы машин и предупреждения людей. Из-за этого пешеходу труднее вовремя заметить опасность и среагировать на нее.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Ковры, плотные шторы и закрытые двери помогают уменьшить эхо и сделать помещение тише. Даже такие простые меры заметно снижают общий фоновый шум.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не означает полного молчания, но позволяет мозгу не уставать от постоянной звуковой нагрузки. Чем спокойнее обстановка, тем легче сосредоточиться и восстановить силы.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громкие дела или игры распределять по времени, можно избежать постоянного шума в течение дня. Тогда легче учиться, читать, отдыхать и засыпать без лишнего напряжения.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Исправная техника работает спокойнее, а лишние звуки от телефонов и гаджетов лучше переводить в тихий режим. Это полезно и на уроках, и дома во время отдыха.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шум дома и в школе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влияет на слух, сон, внимание и безопасность, но его вред реально уменьшить. Если вовремя снижать громкость, делать перерывы и защищать уши, можно сохранить здоровье надолго.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можно контролировать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2026-05-21T03:38:25Z</dcterms:created>
  <dcterms:modified xsi:type="dcterms:W3CDTF">2026-05-21T03:38:25Z</dcterms:modified>
</cp:coreProperties>
</file>