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строения, функций и способов размножения на организменном уровне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уровень: структура, функции и размножение организмов – основные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в биологической системе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— ключевой этап жизненной организации, включающий единство функций и взаимодействие клеток, тканей и органов, обеспечивающий жизнеспособность и развитие организмов.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поддерживает гомеостаз — динамическое равновесие внутренних условий, обеспечивая устойчивость к изменению среды и сохранение функций.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целостность достигается слаженной работой клеток, тканей и органов, что позволяет эффективно реализовывать жизненные процессы.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целостности и особенности организменного уровня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обладают способностью к росту, развитию (онтогенезу) и адаптации, обеспечивая выживание и воспроизводство потомства.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00" y="1328332"/>
            <a:ext cx="2005200" cy="15959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050" y="1328332"/>
            <a:ext cx="2005200" cy="15959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500" y="1328332"/>
            <a:ext cx="2005200" cy="15959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организмов с организменным уровнем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Homo sapiens и плодовых мушек дрозофил, которые демонстрируют сложные жизненные функции и поведение, обеспечивая приспособляемость к среде.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61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от человека до насекомых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6257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форм от деревьев до трав, осуществляющих фотосинтез и размножающихся как половым, так и бесполым путём, адаптированы к разным экосистемам.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26257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от дуба до ландыша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3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царь-гриб участвует в разложении органики, поддерживая круговорот веществ и обладая уникальными способами размножения.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7653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экосистемные регуляторы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9049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 инфузория представляют базовые организменные структуры, способные к самостоятельному обмену веществ и размножению в простых условиях.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9049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Простейшие: одноклеточные организмы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размножения и его значение в биосфере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воспроизведение новых особей, сохраняющих целостность видов и их численность в природе.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поддерживает биологическое разнообразие и способствует адаптации организмов к меняющимся условиям среды.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формы: бесполое — без участия половых клеток, и половое — с объединением гамет, что обогащает генетический фонд.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прямое деление клетки, характерно для простейших, обеспечивает быстрое увеличение численности.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проявляется у дрожжей и гидр, когда из родительского организма вырастает новый, равный первоначальному.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особенности бесполого размножения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в бесполом размножении — генетические клоны, что ускоряет распространение, но снижает генетическую вариативность.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широко распространено у плесневых грибов и растений, даёт устойчивые к среде покоящиеся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бесполого размножения в природе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размножается путём равномерного деления клетки, что позволяет быстро увеличивать популяцию в благоприятных условиях водоёмов.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деление амёбы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выпускают споры, которые разносятся ветром и обеспечивают массовое размножение и колонизацию новых субстратов.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 плесневых грибов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клубнями — подземными побегами, что позволяет сохранять полезные генетические свойства и обеспечивать урожайность.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картофеля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размножения позволяет быстро заселять новые среды и увеличивать численность при стабильных условиях.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бесполого размножения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Иллюстрация: массовая гибель картофеля XIX века из-за фитофтороза, вызванного отсутствием генетического разнообразия.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однородность потомства повышает уязвимость к заболеваниям и изменчивым средовым факторам.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Полое размножение: определение, этапы и биологическая роль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объединяет наследственный материал двух родителей, создавая уникальный генотип потомка.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изменчивость, вызванная половым размножением, служит основой эволюционного процесса и природного отбора.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развивается в новый организм, сочетая признаки предков и адаптированность к окружающей среде.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формирует гаметы с половинным набором хромосом, обеспечивает генетическую рекомбинацию и изменчивость.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специализированных гамет — яйцеклеток и сперматозоидов — через мейоз с уменьшением хромосомного набора.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представляет собой слияние гамет с восстановлением полного набора хромосом и формированием зиготы.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этапы полового размножения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в некоторых группах увеличивает приспособленность, способствуя генетической разнообразности и адаптациям.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полового размножения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значительному генетическому разнообразию, что повышает устойчивость популяций к изменяющимся условиям и патогенам. Это обеспечивает выживание видов в долгосрочной перспективе.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дрозофилах показывает, что скорость размножения при половом способе значительно ниже, чем при бесполом, но при этом обеспечивается наследственная вариабельность потомков.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недостаток полового размножения — высокая энергетическая и временная затратность, связанная с поиском партнёра и сложными процессами оплодотворения и развития потомства.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полового размножения и их примеры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Изогамия и гетерогамия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Изогамия характеризуется слиянием одинаковых по форме и размеру гамет, что часто встречается у простейших и одноклеточных водорослей. Гетерогамия предполагает различие половым клеткам по размерам и часто наблюдается у низших растений и простейших.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Оогамия и метагенез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Оогамия — наиболее распространённый тип, при котором крупная неподвижная яйцеклетка соединяется с мелким подвижным сперматозоидом, характерна для животных и высших растений. Метагенез предполагает чередование полового и бесполого поколений, например, у папоротников и некоторых червей.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полового размножения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происходит у растений с обоеполыми цветками, таких как горох и пшеница. Оно обеспечивает оплодотворение даже при отсутствии опылителей, но снижает генетическое разнообразие, ограничивая адаптивный потенциал.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у растений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— развитие особи из неоплодотворённой яйцеклетки, наблюдаемое у пчёл, дафний и некоторых ящериц. Этот способ позволяет быстро увеличивать численность популяции при отсутствии самцов.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некоторых животных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представляет собой временное слияние клеток, например, у инфузории-туфельки, при котором происходит обмен генетическим материалом. Этот процесс способствует генетической вариативности без полного слияния организмов.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у микроскопических организмов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в природе и сельском хозяйстве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широко распространено у растений, таких как клубни картофеля и усики земляники, а также у гидр и губок среди животных. Этот способ обеспечивает быстрое восстановление и рост популяций.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вегетативное размножение используется для клонирования ценных сортов растений, что позволяет сохранять необходимые свойства и улучшать продуктивность сельскохозяйственных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типов размножения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бесполое и половое размножение по ключевым параметрам и примерам, показывая их преимущества и недостатки в биологических процессах.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генетическому разнообразию и адаптации, тогда как бесполое обеспечивает быстрый рост популяций при минимальных затратах.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биологии размножения, учебные материалы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формирует индивидуумов, которые обособленно функционируют и взаимодействуют с окружающей средой, благодаря чему поддерживается популяционная динамика и экосистема.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организменного уровня и его связь с размножением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выступает мостом, связывающим клетки и популяции, позволяя наследовать признаки и обеспечивая эволюционное развитие и приспособляемость видов.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организм служит основой передачи генетической информации и естественного отбора, обеспечивая связь между клеточным и популяционно-видовым уровнями.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и значение способов размножения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4174050" y="724200"/>
            <a:ext cx="4770900" cy="3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ранних одноклеточных организмов развилось простое бинарное деление, обеспечивающее быстрое увеличение численности в стабильной среде.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бесполого деления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174050" y="4358400"/>
            <a:ext cx="4770900" cy="3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методов полового и бесполого размножения у животных и растений отражает эволюционные стратегии выживания в изменяющейся биосфере.
</a:t>
            </a:r>
            <a:endParaRPr lang="en-US" sz="975" dirty="0"/>
          </a:p>
        </p:txBody>
      </p:sp>
      <p:sp>
        <p:nvSpPr>
          <p:cNvPr id="13" name="Text 4"/>
          <p:cNvSpPr txBox="1"/>
          <p:nvPr/>
        </p:nvSpPr>
        <p:spPr>
          <a:xfrm>
            <a:off x="4174050" y="41303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размножения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174050" y="1632750"/>
            <a:ext cx="4770900" cy="3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мейоза и слияния гамет дало начало половому размножению, повысив генетическую вариабельность.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174050" y="140470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полового процесса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74050" y="2541300"/>
            <a:ext cx="4770900" cy="3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мхов и папоротников сформировалось чередование поколений, сочетая бесполое и половое размножение для адаптивности.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174050" y="23132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метагенеза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174050" y="3449850"/>
            <a:ext cx="4770900" cy="3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высших растений развились сложные формы жизненных циклов, увеличивающие возможность приспособления к различным условиям среды.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174050" y="322180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гаметофита и спорофита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биотехнологий и генетики в области размножения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позволяет целенаправленно изменять гены, отвечающие за размножение, открывая возможности лечения наследственных заболеваний у животных и улучшения пород.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CRISPR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1996 году впервые было клонировано млекопитающее — овца Долли, что стало революцией в искусственном размножении и молекулярной биологии.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овцы Долли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применяются для создания устойчивых сортов растений и пород животных, что увеличивает продуктивность и сопротивляемость болезням.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сельском хозяйстве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человека вызывает дебаты о сохранении индивидуальности и правах личности, поднимая сложные этические вопросы общества.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вспомогательным репродуктивным технологиям, таким как ЭКО, неодинаков и порождает обсуждения справедливости и равенства в здравоохранении.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этические вопросы размножения и биотехнологий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модификация растений и животных вызывает беспокойство относительно влияния на экосистемы и продовольственную безопасность, требуя научного и социального баланса.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и механизмы размножения обеспечивают фундаментальную основу жизни, поддерживая эволюцию, биологическое разнообразие и устойчивость экосистем в XXI веке.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организменного уровня и размножения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2026-05-10T05:55:14Z</dcterms:created>
  <dcterms:modified xsi:type="dcterms:W3CDTF">2026-05-10T05:55:14Z</dcterms:modified>
</cp:coreProperties>
</file>