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геометрических мест: как по условию найти все точки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объединяет точки по одному условию и превращает слова в чертёж.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геометрических мест помогает перейти от описания в условии к точной картинке на чертеже. Он удобен в задачах на построение, доказательство свойств и анализ решений, когда важны расстояния, углы и симметрия.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полезно в геометрии 9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 — это множество всех точек плоскости, которые обладают одним и тем же свойством. Условие должно быть однозначным и проверяемым.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геометрическим местом точек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конкретная точка удовлетворяет свойству, она входит в множество. Если не удовлетворяет — не входит. Поэтому ответ получается «набором», а не одной случайной точкой.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точки, равноудалённые от концов отрезка, образуют серединный перпендикуляр. А точки на одинаковом расстоянии от центра образуют окружность.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связывают с расстоянием и углами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условие часто выражают через расстояние, равенство отрезков или углов. Одна и та же формулировка может определять не одну точку, а целый набор точек.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видно, где лежат все подходящие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схеме появляются ориентиры: равные расстояния, прямой угол или равные углы. Благодаря этому становится видно, что геометрическое место отвечает на вопрос «где находятся все такие точки».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условие превращается в линию или фигуру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04950"/>
            <a:ext cx="4365000" cy="24007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«задают» форму ответа: одинаковое расстояние приводит к известным линиям и фигурам.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свойство соответствует характерной фигуре: меняется условие — меняется тип геометрического места.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места в школьной геометрии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равен 5 см, любая точка окружности находится на расстоянии 5 см от центра. Это и задаёт все возможные положения точки при фиксированном расстоянии.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окружности удалены от центра ровно на указанное расстояние.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формулировки 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перпендикуляр: ключевые идеи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середину и под прямым углом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— это прямая, проходящая через середину отрезка и перпендикулярная ему. Именно поэтому он «сбалансирован» относительно концов отрезка.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Равноудалённость от концов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 этой прямой равноудалена от концов отрезка. Поэтому, если нужно найти точки, одинаково близкие двум точкам, часто ищут именно эту прямую.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симметрией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часто встречается в построениях, связанных с симметрией и равенством расстояний. Он помогает находить положения, где отражение сохраняет нужные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— это луч, который делит угол на две равные части. Она помогает «уравнять» стороны угла, делая геометрическое условие измеримым.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 биссектрисе равноудалена от сторон угла. Поэтому, когда в задаче говорят про одинаковое расстояние до границ угла, естественно искать биссектрису.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свойство биссектрисы используют для построений внутри угла и при работе с треугольниками и четырёхугольниками, а также для решений, связанных с симметрией.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геометрическое место точек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решения задачи на построение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утверждение: каждая точка построенного геометрического места действительно обладает нужным свойством. Это проверяет, что найденное множество не «лишнее» по смыслу.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обязательных доказательства в решении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утверждение: любая точка, у которой есть это свойство, обязательно принадлежит найденной фигуре. Так вы доказываете, что ответа «не хватает» не будет.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доказана только первая часть, можно пропустить часть решений. Если доказана только вторая — могут остаться точки, которые не соответствуют условию.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9 класса такой двухшаговый контроль делает построение доказательным: решение опирается на логику, а не на догадку.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акцентирует связь «что дано в условии» с «какую фигуру получаем»: одинаковые расстояния порождают линии определённого типа.
</a:t>
            </a:r>
            <a:endParaRPr lang="en-US" sz="115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геометрии (9 класс), без внешних источников.
</a:t>
            </a:r>
            <a:endParaRPr lang="en-US" sz="93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ясно, какое именно расстояние фиксировано, проще сразу выбрать подходящее геометрическое место и не строить догадки.
</a:t>
            </a:r>
            <a:endParaRPr lang="en-US" sz="121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самых известных геометрических мест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геометрических мест тесно связан с осевой симметрией: при отражении относительно прямой расстояния до этой оси и между точками сохраняются. Поэтому точки, равноудалённые от двух концов отрезка, оказываются на серединном перпендикуляре.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действует правило для угла: если точка равноудалена от сторон угла, отражение относительно оси симметрии угла переводит её на себя по расстояниям до прямых. Так возникает биссектриса как геометрическое место.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метода геометрических мест и симметрии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построение с помощью двух условий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выделить первое условие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Считывают условие и формулируют, какие точки должны быть, например: равноудалённые от двух точек или на заданном расстоянии от прямой. Затем выбирают соответствующее геометрическое место и строят его.
</a:t>
            </a:r>
            <a:endParaRPr lang="en-US" sz="1249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построить второе геометрическое место
</a:t>
            </a:r>
            <a:pPr algn="l" indent="0" marL="0">
              <a:lnSpc>
                <a:spcPct val="130039"/>
              </a:lnSpc>
              <a:buNone/>
            </a:pPr>
            <a:r>
              <a:rPr lang="en-US" sz="1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второе геометрическое место для второго условия — так, чтобы все точки на нём удовлетворяли этому условию. На чертеже получают две фигуры, обычно линии или окружности.
</a:t>
            </a:r>
            <a:endParaRPr lang="en-US" sz="1197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взять пересечение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становятся общие точки двух геометрических мест. Пересечение может дать одну, две или более точек; если пересечения нет, решений по условию тоже нет.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72" y="1334925"/>
            <a:ext cx="3781107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геометрии (обобщение базовых фактов).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нужную фигуру по формулировке свойства точек и понять, что именно нужно искать на чертеже.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шаблон мышления работает всегда: фиксируется расстояние или равенство углов — значит, заранее известна форма ответа.
</a:t>
            </a:r>
            <a:endParaRPr lang="en-US" sz="125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условие — такое геометрическое место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называют подходящую линию, но не убеждаются, что любая её точка реально удовлетворяет условию. Без доказательства можно получить лишние точки и «почти правильный» ответ.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перепутать биссектрису угла и медиану в треугольнике. Разные объекты задают разные равенства, поэтому и геометрическое место получается другим.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две части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геометрические места состоят из двух ветвей: например, точки на фиксированном расстоянии от прямой лежат на двух параллельных прямых. Если взять только одну ветвь, ответ будет неполным.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Останавливаются на одном 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пересечении геометрических мест получаются две общие точки, нельзя записать только одну. Полная проверка должна убедиться, что решений ровно столько, сколько есть на чертеже.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метода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задач на 9 класс встречаются именно «классические» места: они сразу читаются по словам про расстояние и равенство.
</a:t>
            </a:r>
            <a:endParaRPr lang="en-US" sz="119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школьных тем по методу геометрических мест (без статистических подсчётов).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разные фигуры возникают из разных типов расстояний, поэтому нужно внимательно смотреть, от чего именно измеряют.
</a:t>
            </a:r>
            <a:endParaRPr lang="en-US" sz="116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встречаются чаще всего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 школьных и жизненных задачах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нужно найти центр окружности или точку, одинаково удалённую от нескольких ориентиров. Метод помогает заменить «равноудалённость» на понятные линии. На чертеже пересечения геометрических мест дают искомую точку для построений и измерений.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равные расстояния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одинакового расстояния от двух сторон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на равное расстояние до границ угла точка будет лежать на биссектрисе. Это похоже на выбор места, где путь до двух стен одинаков. Такая идея встречается и в практических ситуациях, где требуется равномерное расстояние до линий.
</a:t>
            </a:r>
            <a:endParaRPr lang="en-US" sz="112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одинаковые расстояния до объектов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часто сравнивают расстояния до точек на местности: станции, ориентиры, отметки на карте. Если сформулировать условие как геометрическое место, задача превращается в поиск пересечения окружностей или других линий. Так легче находить все возможные позиции.
</a:t>
            </a:r>
            <a:endParaRPr lang="en-US" sz="9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геометрических мест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решении задач на построение с двумя условиями.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читаете условие и выделяете слова: «равноудалён», «на одинаковом расстоянии», «делит угол пополам», «фиксированное расстояние». От этих формулировок зависит, какое геометрическое место нужно выбрать.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выбираете подходящую фигуру: серединный перпендикуляр, окружность, биссектрису или параллельные прямые. Для условий с несколькими объектами планируйте пересечение соответствующих мест.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проверяете: любая точка найденной фигуры действительно обладает свойством из условия. Это доказывает, что ответ не «угадывается», а обоснован.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проверить обратное: любая точка, удовлетворяющая условию, обязательно лежит на вашем геометрическом месте. Так вы исключите лишние точки и получите полное решение.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для решения задач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метод, который переводит условие в точный чертёж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геометрических мест показывает, как одно свойство превращается в линию, окружность или набор точек. В 9 классе он помогает строить решения, находить пересечения условий и уверенно доказывать свойства фигур.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2026-05-12T03:42:48Z</dcterms:created>
  <dcterms:modified xsi:type="dcterms:W3CDTF">2026-05-12T03:42:48Z</dcterms:modified>
</cp:coreProperties>
</file>