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рубежа XIX—XX веков: эпоха перемен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кризиса, поиска и смелых художественных открытий.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мир на рубеже веков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рост городов и общественные потрясения ускорили историческое время. Литература откликнулась тревогой, интересом к личности, религиозным поиском и вопросом о роли художника в меняющемся мире.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реализм сохраняет верность жизненной правде, но всё глубже анализирует психологию человека, его нравственный выбор и скрытые внутренние конфликты.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Символизм, акмеизм и футуризм стремятся обновить художественный язык, сделать образ многозначным или, наоборот, предельно точным, а также выйти за пределы привычных форм.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Неоромантизм и декадентские настроения усиливают внимание к исключительной личности, кризису ценностей и ощущению разрыва между мечтой и действительностью.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литературы рубежа веков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литературных направлений эпохи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ключевых эстетических систем рубежа веков.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не сменяли друг друга полностью: они сосуществовали и по-разному отвечали на кризис эпохи.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литературе Серебряного века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искусство намёка и многозначного образа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как знак скрытой реальности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символистов видимая действительность лишь указывает на более глубокий, духовный слой бытия. Отсюда интерес к вечности, тайне, двоемирию и предчувствию исторических потрясений.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вместо прямого утверждения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не разъясняет смысл прямо, а вызывает цепочку ассоциаций, звуковых и зрительных откликов. Благодаря этому поэзия становится многозначной, музыкальной и философски насыщенной.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представители символизма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из этих авторов развивал символизм по-своему: от философской лирики до теории искусства и прозы.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курсе особенно важен Блок: он соединил символистскую образность с историческим чувством эпохи.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русской литературе Серебряного века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Блок создал мир лирики, где любовь, ожидание и мистическое видение соединяются с образом недостижимого идеала и внутреннего напряжения.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о России звучат тревога и надежда одновременно: Родина показана как живое, страдающее, но неотделимое от поэта пространство.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«Двенадцать» стала резким откликом на революцию и вызвала споры из-за смелого соединения исторической реальности, символики и религиозных мотивов.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как центральная фигура эпохи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Блока показывает, как символизм может откликаться на самые острые вопросы времени и сохранять художественную силу.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этого времени всё меньше ограничивается бытовым сюжетом и всё чаще раскрывает скрытую жизнь сознания, где важны память, одиночество и нравственный выбор.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рубежа веков: психологизм и философская глубина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усиливают подтекст, сдержанность и открытый финал, чтобы показать не внешнюю развязку, а внутреннее движение мысли и чувства.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этой прозы часто сталкиваются с хрупкостью счастья, несоответствием мечты реальности и ощущением, что жизнь не даёт простых ответов.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прозаики эпохи и их особенности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ведущих авторов прозы рубежа веков и их художественных принципов.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стала глубже по смыслу и сдержаннее по форме, уделяя главное внимание внутреннему миру человека.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русской прозы конца XIX — начала XX века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 и обновление драматургии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тип драматического конфликта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Чехова главное напряжение часто скрыто за повседневным разговором. Внешних событий немного, но именно это усиливает ощущение внутреннего перелома и несбывшейся жизни.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Пауза, деталь, подтекст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«Вишнёвый сад», «Три сестры» и «Дядя Ваня» показывают уход старого уклада, расхождение мечты и реальности, а также значение недосказанности и символических деталей.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кризиса реализма к поиску новых художественных форм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развития литературы рубежа XIX—XX веков: от исчерпанности старых моделей к модернистскому обновлению языка и образа.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Акмеисты стремились вернуть поэзии чёткий, зримый образ и отказались от расплывчатой символистской образности, считая слово точным инструментом художественного смысла.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Акмеизм: ясность, точность, предметность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направления важны конкретная деталь, культура формы, внутренняя дисциплина и уважение к земной, осязаемой реальности, в которой человек несёт личную ответственность.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имена акмеизма — Николай Гумилёв, Анна Ахматова и Осип Мандельштам; их творчество соединяет ясность выражения с исторической памятью и нравственной требовательностью.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мотивы акмеистической поэзии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акмеизме значим не отвлечённый символ, а точно названная вещь, человеческое чувство и культурный контекст, который делает личный опыт глубже.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равновесие между личным и культурным: акмеизм строится на конкретике, но не отказывается от исторической перспективы.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Н. Гумилёва, А. Ахматовой, О. Мандельштама; литературоведческий обзор акмеизма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отвергали литературные авторитеты прошлого и стремились создать искусство, соответствующее ритму новой эпохи, где особенно важны скорость, энергия и резкое обновление выразительных средств.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поэзия строилась на неологизмах, необычном синтаксисе, звуковых повторах и графической организации строки; слово становилось не только смыслом, но и материальной формой.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Маяковский, Велимир Хлебников и Давид Бурлюк придали авангарду ярко выраженный характер: дерзкий, полемический и ориентированный на художественный эксперимент.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Футуризм: эксперимент со словом и формой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города в литературе Серебряного 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литературе начала XX века часто изображается как пространство одиночества, тревоги и ускоренного движения, где электрический свет, толпа и реклама усиливают чувство отчуждения.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городской пейзаж остаётся эстетически притягательным: трамваи, витрины, фабричные трубы и ночные улицы создают образ мира, в котором красота соседствует с внутренней усталостью.
</a:t>
            </a:r>
            <a:endParaRPr lang="en-US" sz="10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53685"/>
            <a:ext cx="242100" cy="19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голоса эпохи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лирика отличается сдержанностью, точной интонацией и глубиной чувства; личная драма у Ахматовой всегда соотнесена с нравственным выбором и историческим временем.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Зинаида Гиппиус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произведениях важны философская рефлексия, тема свободы и духовной ответственности; поэзия Гиппиус соединяет личное переживание с острым размышлением о человеке.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Марина Цветаева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Цветаевой строится на предельной эмоциональной напряжённости, свободном ритме и ощущении внутренней независимости, которое становится основой художественного мира.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поэзия рубежа веков расширила представление о лирическом герое, сделав особенно заметными внутреннюю свободу, психологическую точность и связь судьбы личности с судьбой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рубежа веков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 между собой: разговор о личности почти всегда связан с историческим временем, а образ России становится способом понять судьбу человека.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экзистенциальные вопросы и национальная тема; литература ищет ответы на них через любовь, память и творчество.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по литературе рубежа XIX—XX веков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811097"/>
            <a:ext cx="384600" cy="34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0725" y="1797831"/>
            <a:ext cx="2763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кружки и манифесты литературной эпохи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журналы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«Весы», «Аполлон» и другие издания становились площадкой для споров о задачах искусства, публиковали новые тексты и помогали формировать эстетические программы эпохи.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объединения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 сообщества объединяли авторов, художников и критиков, создавая среду, в которой складывались общие взгляды на язык, стиль и роль искусства в культуре.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Манифесты и декларации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Программные выступления модернистов ясно формулировали художественные принципы, делали литературную полемику публичной и задавали направление дальнейшего развития школ и направлений.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манифесты превращали литературу в активную часть общественной жизни, где произведение воспринималось не изолированно, а в контексте идейных и эстетических споров.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и литературный отклик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общественных потрясений с изменением художественных ориентиров рубежа веков.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общественные потрясения, тем заметнее в литературе смена интонации: от поиска и тревоги к ощущению распада и необходимости нравственного выбора.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обзор эпохи рубежа XIX—XX веков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которая услышала перелом эпохи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рубежа XIX—XX веков не только отразила кризис старого мира, но и открыла новые способы говорить о человеке, истории и внутренней свободе, оставив урок художественной смелости и духовной точности.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2026-05-23T15:44:29Z</dcterms:created>
  <dcterms:modified xsi:type="dcterms:W3CDTF">2026-05-23T15:44:29Z</dcterms:modified>
</cp:coreProperties>
</file>