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литературе, где утрата родины становится словом, памятью и обращением к будущему.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эмиграции: изгнание или послание?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русских писателей в ХХ веке была вызвана революцией, войной, цензурой и идеологическим давлением. Она меняла место жизни, но не обрывала связь с культурой: именно русский язык и память о России сохраняли литературную преемственность.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эмиграция ХХ века: исторический контекст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эмиграции стала одной из центральных в литературе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эмигрантских текстах память часто вступает в конфликт с настоящим: прошлое не исчезает, но существует как боль, ностальгия и попытка удержать себя в изменившемся мире.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изгнании становится формой культурной самозащиты. Через него писатель сохраняет связь с национальной традицией и одновременно создаёт произведение, которое читает и современник, и будущий читатель.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превращала личную биографию писателя в опыт исторического разрыва: утраченный дом, чужой город и жизнь без привычного уклада становились не фоном, а основой художественного видения.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Берлин: город быстрых издательств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Берлине 1920-х русская печать развивалась особенно активно: здесь выходили книги, журналы и газеты, работали книжные лавки и литературные кружки. Город стал местом, где писатели искали не только заработок, но и живую русскую среду.
</a:t>
            </a:r>
            <a:endParaRPr lang="en-US" sz="98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Париж: центр памяти и споров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объединил авторов разных поколений, для которых литература была способом сохранить язык и обсудить судьбу России. В кафе, салонах и редакциях рождались тексты, которые соединяли частную жизнь эмигранта с большой историей.
</a:t>
            </a:r>
            <a:endParaRPr lang="en-US" sz="98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Прага: пространство культурной преемственности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стала важным центром русской эмиграции благодаря университетской среде, издательской активности и вниманию к культуре. Здесь литература воспринималась как способ удержать традицию, даже находясь далеко от родины.
</a:t>
            </a:r>
            <a:endParaRPr lang="en-US" sz="971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Берлин, Париж, Прага: города, где жила русская эмигрантская литература
</a:t>
            </a:r>
            <a:endParaRPr lang="en-US" sz="19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русской эмиграции и их литературный опыт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у разных авторов эмиграция по-разному преобразует тему, стиль и интонацию.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авторов эмиграция становится не только фактом биографии, но и источником новых тем, интонаций и художественных форм.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ХХ века; биографические и литературные сведения об авторах эмиграции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Бунин: память об утраченной России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«Жизни Арсеньева» и поздних рассказах исчезающий дворянский мир показан как часть внутреннего прошлого героя. Природа, быт и уклад жизни существуют уже не как настоящее, а как воспоминание.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Бунин оказался вне России, но сохранил верность традиции классической прозы. Его эмигрантский опыт не разрушил стиль, а сделал память главным содержанием письма.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1933 года закрепила международное признание Бунина и показала, что литература, созданная в эмиграции, может быть частью мировой культуры, не теряя своей национальной основы.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Цветаева: личная трагедия и тема внутреннего изгнания
</a:t>
            </a:r>
            <a:endParaRPr lang="en-US" sz="216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изгнание носит внутренний характер: даже физическое возвращение на родину не возвращает чувство принадлежности. Отчуждение оказывается глубже географии и определяет весь поздний путь поэта.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1920–1930-х годов звучат напряжённый ритм, резкая интонация и ощущение разрыва между человеком и временем. Лирический голос становится предельно исповедальным.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Цветаевой эмиграция стала не только переездом, но и постоянным опытом неприкаянности, усиленным бедностью, семейными потерями и невозможностью обрести устойчивый дом.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 жизни Цветаевой подчёркивает масштаб её конфликта с эпохой. Биография и поэзия у неё неразделимы и читаются как единая история духовного сопротивления.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Набоков: изгнание как пространство художественной свободы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начал литературный путь в эмиграции, сохраняя русский язык как основу творчества. Это позволило ему развивать собственную прозу вне советского литературного канона.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он перешёл на английский, но не утратил связи с русской культурой. Двуязычная практика стала частью его художественной идентичности и расширила аудиторию.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«Машенька», «Защита Лужина» и «Дар» прошлое постоянно сопоставляется с настоящим. Память у Набокова не просто тема, а принцип построения повествования.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как эксперимент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Эмигрантский опыт у Набокова ведёт не к жалобе, а к усложнению стиля. Изгнание становится пространством художественного поиска, игры и точной композиции.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волны русской эмиграции и их причины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не только хронологию, но и изменение характера отъезда: от вынужденного бегства к более сложным формам культурной мобильности.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волна, тем заметнее сочетание политических, профессиональных и личных причин; эмиграция постепенно перестаёт быть только бегством.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русской эмиграции ХХ века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эмигрантского текста: кому обращается писатель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адресат — русская диаспора. Для неё литература становится пространством узнавания, общего языка и сохранения культурной памяти, которая помогает не раствориться в чужой среде.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адресат — будущий читатель. Эмигрантский текст часто рассчитан на дистанцию времени: именно спустя годы он раскрывается как свидетельство эпохи и культурное послание.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адресат эмигрантского текста — читатель на родине. Через него писатель передаёт опыт утраты, исторического разрыва и того, что было невозможно сказать внутри страны.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биографической утраты к литературному свидетельству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личный разрыв с родиной превращается в текст, адресованный читателю и эпохе.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67385" y="1021203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53126" y="3867598"/>
            <a:ext cx="249000" cy="199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53126" y="2457725"/>
            <a:ext cx="249000" cy="1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поддерживало литературную жизнь эмиграции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 газеты объединяли авторов, живших в разных странах, и создавали единое литературное пространство, где можно было публиковать стихи, прозу и критические отклики.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репутация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в авторитетном издании формировала имя писателя, помогала ему быть услышанным в диаспоре и сохраняла преемственность между старшими и младшими поколениями.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5692573" y="97716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серии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Издательства выпускали отдельные книги, мемуары и сборники, благодаря которым тексты не растворялись в потоке новостей и получали долговременную читательскую судьбу.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5692563" y="3797162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редакциям и издателям русская культура за границей не распадалась на отдельные биографии: она сохраняла общую память, нормы и круг тем.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5692563" y="2387289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Полемика и критика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Эмигрантская пресса не только печатала художественные тексты, но и вела споры о традиции, языке и будущем русской культуры, удерживая интеллектуальное напряжение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паспорт, рукопись и чемоданная тетрадь сохраняют память о прежнем мире: через них эмигрант удерживает связь с домом, даже если возвращение уже невозможно.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и пространства, которые стали знаками изгнания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Чемодан, вокзал, дорога и окно в чужой город обозначают не просто перемещение, а жизнь без устойчивой опоры, где каждый день может оказаться временным и незавершённым.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эмиграции: сохранение, изменение, расслоение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язык менялся: в нём появлялись следы других культур, архаичные слова, непривычные обороты и особенности речи, связанные с разрывом естественной среды общения.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писателей русский язык становился главным способом сохранить культурную память и не потерять собственную идентичность в новой языковой среде.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Набокова, Газданова, Бродского и других авторов язык не только хранит прошлое, но и расширяет выразительные возможности прозы и поэзии, делая стиль более сложным.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эмиграция влияет не только на сюжет и героев, но и на саму ткань текста: интонацию, лексику, ритм и способ обращения к читателю.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эмигрантской литературы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распределение тем заметно влияет личный опыт разрыва с родиной, но каждый автор по-своему смещает акценты между исповедью, наблюдением и художественным экспериментом.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утрата задают общий центр, а остальные мотивы показывают, что эмигрантская литература многоголосна и выходит за пределы одной эмоции.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эмиграции ХХ века; тематическая классификация для учебного анализа.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эмигрантская литература получила мировое признание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Премия Иосифа Бродского в 1987 году закрепила новый этап: эмигрантский опыт оказался связан не только с потерей, но и с интеллектуальной свободой, языковой точностью и философской глубиной.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признание усилило интерес к русской эмигрантской словесности как в России, так и за рубежом, сделав её частью общей культурной памяти.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Ивана Бунина в 1933 году показала, что проза, созданная вдали от России, сохраняет высокий художественный статус и входит в мировой канон.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смыслов: изгнание и послание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эмигрантский текст соединяет личную травму и обращение к читателю, а не сводится к одной интонации.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мотивов русской литературы в эмиграции; учебное обобщение.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текст может быть прочитан как боль утраты и как письмо в будущее, поэтому эмигрантская литература остаётся исторически и культурно многослойной.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эмиграция и новая роль писателя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ХХ века многие писатели получили возможность работать в университетах, где их опыт изгнания стал предметом анализа, а не только личной памяти.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двуязычие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другими языками расширил литературный горизонт: авторы чаще переводили, сравнивали языковые системы и осмысляли собственный стиль как часть межкультурного диалога.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круг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Эмигрантский писатель оказался включён в широкий литературный обмен, где его тексты читали не только соотечественники, но и аудитория разных стран и традиций.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оптика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изгнании приобрела аналитический характер: она стала не только вспоминать утраченное, но и объяснять границы собственной культуры, её возможности и ограничения.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восприятие эмигрантской литературы в русской культуре
</a:t>
            </a:r>
            <a:endParaRPr lang="en-US" sz="2076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Постсоветский период открыл доступ к многим текстам, которые долгое время были известны лишь специалистам и читателям диаспоры.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эмигрантскому наследию рос неравномерно, но устойчиво: от замалчивания к включению в общий канон и образовательную традицию.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данным о школьных программах, переизданиях, научных публикациях и культурном интересе после 1991 года.
</a:t>
            </a:r>
            <a:endParaRPr lang="en-US" sz="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Изгнание, которое стало адресным письмом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эмиграции хранит боль потери, но не замыкается в ней: она сохраняет язык, передаёт память и превращает личную судьбу в культурное послание.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2026-05-23T14:24:43Z</dcterms:created>
  <dcterms:modified xsi:type="dcterms:W3CDTF">2026-05-23T14:24:43Z</dcterms:modified>
</cp:coreProperties>
</file>