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буквы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чем звук отличается от буквы, и почему это важно.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 во втором классе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слышится не совсем так, как пишется. Если понимать ударение, мягкость согласных и особые буквы, читать и писать становится намного легче и спокойнее.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звук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— это то, что мы слышим и произносим. В слове звуков может быть больше или меньше, чем букв, и это нужно замечать.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помогают различать слова: дом и дым, мак и рак, сок и сук. Стоит изменить один звук — и получится другое слово.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звуки делятся на гласные и согласные. Это основное деление помогает лучше понимать, как устроено слово и как его произносить.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буква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знак, с помощью которого звук записывают на письме. Буквы мы видим в книге, тетради, на доске и на экране.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алфавите 33 буквы. У каждой есть своё место, а порядок букв помогает быстро искать слова и правильно их записывать.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буквы могут обозначать два звука: е, ё, ю, я. Так бывает в начале слова, после гласной и после мягкого знака.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— звонкие помощники слога
</a:t>
            </a:r>
            <a:endParaRPr lang="en-US" sz="29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звучат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произносятся свободно, без преграды во рту. Поэтому они звучат звонко и легко, словно песенка, которую приятно напевать.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образуют слоги и делают речь плавной. В слове столько слогов, сколько гласных звуков: ма-ма, ко-ро-ва, у-ли-ца.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помогают слову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и ударение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— это часть слова с одним гласным звуком. В слове бывает один, два, три и даже больше слогов, как в длинных словах.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выделяет один слог голосом. Ударный гласный слышится отчётливее, а безударный звучит тише: река, молоко, берёза.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 русском языке может падать на разные слоги. Поэтому важно не угадывать наугад, а внимательно слушать слово целиком.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ударный слог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услышать, какой слог в слове произносится громче и яснее.
</a:t>
            </a:r>
            <a:endParaRPr lang="en-US" sz="1547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произносятся с преградой: губами, зубами или языком. Из-за этого они звучат короче и чётче, чем гласные.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помогают словам отличаться друг от друга. Сравни: дом, дед, лук, шар — в каждом слове слышатся разные согласные звуки.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бывают твёрдые и мягкие, звонкие и глухие. Эти признаки нужно замечать, чтобы правильно читать и писать слова.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звук
</a:t>
            </a:r>
            <a:pPr algn="ctr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согласный звучит строго и уверенно. Он произносится без смягчения, как будто стоит крепко на месте.
</a:t>
            </a:r>
            <a:endParaRPr lang="en-US" sz="1530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звук
</a:t>
            </a:r>
            <a:pPr algn="ctr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согласный звучит нежнее, словно с лёгкой улыбкой. Его часто подсказывают буквы е, ё, и, ю, я и мягкий знак.
</a:t>
            </a:r>
            <a:endParaRPr lang="en-US" sz="149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Буквы-подсказки
</a:t>
            </a:r>
            <a:pPr algn="ctr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не всегда видна сразу, но её помогают показать соседние буквы. В словах лес, мел, лось, конь это хорошо слышно.
</a:t>
            </a:r>
            <a:endParaRPr lang="en-US" sz="1494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4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мягкость меняет значение слова. Сравни: угол — уголь. Одна маленькая мягкость, а смысл уже совсем другой.
</a:t>
            </a:r>
            <a:endParaRPr lang="en-US" sz="14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 согласные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 произносятся с участием голоса, а глухие — без него. Это как тихий разговор и громкий шёпот, только в звуках.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парные согласные: б-п, в-ф, г-к, д-т, ж-ш, з-с. Они очень похожи, поэтому их важно различать на слух.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звонкий согласный часто оглушается. Например, гриб слышится ближе к [грип], а дуб — ближе к [дуп].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и два звука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е, ё, ю, я стоят в начале слова, они часто читаются как два звука: [йэ], [йо], [йу], [йа]. Так звучат слова ель, ёж, юла.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 эти буквы тоже помогают услышать два звука. В словах поёт и маяк слышится лёгкий звук [й], который соединяет части слова.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
</a:t>
            </a:r>
            <a:endParaRPr lang="en-US" sz="1045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мягкого знака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ь буквы е, ё, ю, я снова передают два звука. В словах семья и вьюга они делают чтение точнее и понятнее для слушателя.
</a:t>
            </a:r>
            <a:endParaRPr lang="en-US" sz="1067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и твёрдый знак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слышится, но подсказывает, что согласный перед ним нужно произнести мягко. В словах конь, день и пальто он помогает не ошибиться при чтении.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тоже не обозначает звук, зато разделяет звуки и делает слово яснее. В словах подъезд, объявление и съезд он словно маленький помощник-перегородка.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слово пишется не совсем так, как слышится
</a:t>
            </a:r>
            <a:endParaRPr lang="en-US" sz="2449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
</a:t>
            </a:r>
            <a:pPr algn="ctr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безударном слоге гласный звучит тише и может быть не очень отчётливым. Поэтому в слове легко перепутать букву, если не подобрать проверочное слово.
</a:t>
            </a:r>
            <a:endParaRPr lang="en-US" sz="1266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на конце
</a:t>
            </a:r>
            <a:pPr algn="ctr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звонкий согласный нередко оглушается. Слово гриб слышится не так ясно, как грибы, поэтому проверка помогает выбрать нужную букву.
</a:t>
            </a:r>
            <a:endParaRPr lang="en-US" sz="1264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Непроизносимые согласные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согласные в слове почти не слышны, но на письме остаются. В слове солнце нужно внимательно проверить форму и не потерять нужную букву.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слову
</a:t>
            </a:r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слово сравнивают с родственным или изменяют его форму. Тогда звук слышится чётче, и буква выбирается увереннее и аккуратнее.
</a:t>
            </a:r>
            <a:endParaRPr lang="en-US" sz="13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опасное место в слове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найти букву, в которой можно ошибиться, и подобрать проверку по звучанию или правилу.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алфавит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помогает расположить буквы в строгом порядке. Благодаря этому слова легко искать в словаре, списке класса или в учебнике, не листая страницы наугад.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стоят по алфавиту, их удобно сравнивать и быстро находить нужное имя, фамилию или название. Порядок букв экономит время и не даёт запутаться.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нужен и при работе с книгами, и при составлении списков. Он делает язык аккуратным, как ровные клеточки в тетради, только без скуки.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алфавите 33 буквы, и у каждой есть своё место. Если помнить порядок, можно смело отправляться в словарь без страха потеряться.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разбор слова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звуков в слове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разбор помогает услышать слово внимательнее. Сначала считают звуки, а потом замечают, какие из них гласные, а какие согласные. Так слово становится понятнее.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они бывают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отмечают твёрдость и мягкость, звонкость и глухость. В слове мяч три буквы и три звука, а в слове ёж буква ё в начале даёт два звука.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делают речь яркой и весёлой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похожих звуков делает речь выразительной и запоминающейся. В стихах и скороговорках это особенно заметно: язык будто играет в прятки и подмигивает слушателю.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Шипящие, свистящие и сонорные звуки придают словам разное настроение. Одни звучат шуршаще, другие — звонко и легко, как будто ветер перелистывает страницы.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повторяют скороговорку, они тренируют слух и произношение. Фраза шла Саша по шоссе помогает услышать, как звуки складываются в ритм и весёлую музыку речи.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и писать без путаницы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подходит для проверки слов, в которых звук и буква могут не совпадать на слух.
</a:t>
            </a:r>
            <a:endParaRPr lang="en-US" sz="150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8113" y="1328100"/>
            <a:ext cx="517725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наблюдения со звуками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рифм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помогают услышать, как слова перекликаются по звучанию. Такое задание развивает слух, внимание и делает урок похожим на весёлую игру в слова.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звук в слове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назвать первый звук, легче заметить, с чего начинается слово. Это упражнение учит вслушиваться очень внимательно, почти как маленький языковой детектив.
</a:t>
            </a:r>
            <a:endParaRPr lang="en-US" sz="126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слоги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делится на слоги, его проще произносить и читать. Слоговая лесенка помогает увидеть, сколько в слове гласных и как слово звучит по частям.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наблюдения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лес, ёж, школа, семья, гриб и луна удобно рассматривать по звукам и буквам. В них есть интересные места, которые хочется изучить ещё раз.
</a:t>
            </a:r>
            <a:endParaRPr lang="en-US" sz="12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звуки — пишем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мы слышим и произносим, а буквы видим и пишем. Если замечать ударение, мягкость и трудные места, русский язык становится понятнее и дружелюбнее.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2026-05-21T21:07:55Z</dcterms:created>
  <dcterms:modified xsi:type="dcterms:W3CDTF">2026-05-21T21:07:55Z</dcterms:modified>
</cp:coreProperties>
</file>