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политической карты мира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войны, открытия и право изменили границы государств на Земле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политическая карта мира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показывает государства, столицы, границы, зависимые территории и спорные зоны. Она помогает понять, как исторические события, международные договоры и признание стран сформировали современное устройство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этап: первые государства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цивилизаций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возникли в Месопотамии, Древнем Египте, Китае и Индии. Именно здесь сложились устойчивые центры власти, опиравшиеся на земледелие, налоги и управление ирригацией.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укрепляли контроль через религиозный авторитет, военную силу и сбор ресурсов. Такая система позволяла удерживать население и расширять влияние на соседние территории.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 древности редко оставались неизменными: их смещали завоевания, переселения народов и распад ранних союзов. Политическая карта постоянно менялась вслед за военными успехами.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существовали царства, города-государства, ранние империи и зависимые области. Это создавало сложную мозаичную картину политического пространства древнего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классические империи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VIII–IV вв.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Средиземноморье усиливаются города-государства и первые крупные державы, закладывая основу для последующего имперского расширения.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IV–I вв. до н. э.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Македонская держава и Персидская империя распространяют влияние на огромные территории через завоевания и административное управление.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I–V вв. н. э.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объединяет большую часть Средиземноморья, создавая единую систему дорог, законов и управления на обширном пространстве.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усиливает политическую раздробленность Европы и открывает путь формированию новых центров власти.
</a:t>
            </a:r>
            <a:endParaRPr lang="en-US" sz="11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мозаика государств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сосуществовали Священная Римская империя, Византия, Франкское государство и Русь. Их границы часто менялись из-за войн, союзов и династических браков.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политии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важную роль играли китайские династии, государства Средней Азии и тюркские объединения. Они контролировали торговые пути и соперничали за влияние на огромных пространствах.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политическая карта была подвижной и фрагментированной. Распад крупных государств и перераспределение власти постоянно меняли состав территорий и сфер влияния.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одновременно существовали королевства, княжества, халифаты и империи. Такое разнообразие делало политическое пространство Евразии особенно сложным и неоднородным.
</a:t>
            </a:r>
            <a:endParaRPr lang="en-US" sz="13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эпохе Великих географических открытий
</a:t>
            </a:r>
            <a:endParaRPr lang="en-US" sz="206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технический прогресс XV века расширил политическую карту за пределы Европы
</a:t>
            </a:r>
            <a:endParaRPr lang="en-US" sz="9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XVI–XIX веков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Португалия, Великобритания, Франция и Нидерланды создавали обширные владения в Америке, Африке и Азии. Их контроль строился на военной силе, торговле и морских коммуникациях.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обеспечивали метрополии сырьём, рабочей силой и стратегическими портами. Это усиливало неравенство между европейскими державами и подчинёнными территориями.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проводились без учёта расселения народов, языков и исторических связей. Из-за этого возникали сложные территориальные противоречия.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конфликты связаны именно с колониальным наследием. Спорные рубежи и этнополитические напряжения в ряде регионов восходят к разделу XVI–XIX веков.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площади колониальных владений европейских империй к началу XX века; справочные историко-географические данные.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колониальных империй к началу XX века
</a:t>
            </a:r>
            <a:endParaRPr lang="en-US" sz="211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колониальные владения охватывали огромные пространства Африки, Азии и океанических территорий, превращая Европу в центр мировой политической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крупнейшей и остальными империями показывает неравномерность колониального раздела: доминирование Британии было особенно масштабным.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государств в Европе
</a:t>
            </a:r>
            <a:endParaRPr lang="en-US" sz="2157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язык, культура и историческая память стали рассматриваться как основа политического единства. Это усилило стремление народов к собственным государственным границам.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 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Греции, Сербии и Болгарии усилились освободительные движения. Они подрывали старые имперские порядки и открывали путь к появлению новых государств.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Германия прошли путь политического объединения, превратив разрозненные земли в более цельные национальные государства с общими институтами и центрами власти.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империй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 Австрийская империи объединяли многие народы, но не всегда могли удерживать растущее национальное самосознание. Это делало их границы всё менее устойчивыми.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война ускорила распад старых империй и дала начало новым государствам Европы.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мировой войны и послевоенные международные соглашения; исторические справочные данные
</a:t>
            </a:r>
            <a:endParaRPr lang="en-US" sz="70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после Первой мировой войны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Европа стала более дробной, а принцип национального самоопределения заметно усилил роль национальных государств.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 новый баланс сил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старого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1939–1945 годов подорвала прежнюю систему международных отношений: были разрушены режимы, пересмотрены границы и ослаблены государства, ранее определявшие политическую карту Европы и Азии.
</a:t>
            </a:r>
            <a:endParaRPr lang="en-US" sz="1367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Польша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была разделена на зоны оккупации, а Польша сместилась на запад. Эти решения изменили не только линии границ, но и этническую и политическую структуру Центральной Европы.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Азии
</a:t>
            </a:r>
            <a:pPr algn="l" indent="0" marL="0">
              <a:lnSpc>
                <a:spcPct val="115000"/>
              </a:lnSpc>
              <a:buNone/>
            </a:pPr>
            <a:r>
              <a:rPr lang="en-US" sz="5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международные решения и последствия войны привели к изменению статуса ряда территорий. На карте региона усилилось влияние новых политических центров и союзов, возникших после поражения держав Оси.
</a:t>
            </a:r>
            <a:endParaRPr lang="en-US" sz="1344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Биполярный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ключевыми игроками стали США и СССР. Их соперничество определяло внешнюю политику, союзнические блоки и статус многих стран, поэтому границы всё чаще зависели от глобального баланса сил.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Азии и Африки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 — Индия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 стала символом конца британского колониального господства и вдохновила другие национально-освободительные движения в Азии и Африке.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 — Гана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первой в тропической Африке получила независимость, показав, что колониальная система в Африке быстро теряет устойчивость.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Африки обрели политическую самостоятельность; этот период часто называют «годом Африки» из-за резкого роста числа новых государств.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завершился основной этап деколонизации: более 80 колоний и зависимых территорий стали суверенными государствами, радикально изменив политическую карту мира.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историческим обобщениям о числе суверенных государств в мире, 1945–XXI век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после 1945 года
</a:t>
            </a:r>
            <a:endParaRPr lang="en-US" sz="198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пришёлся на деколонизацию и распад крупных федераций, когда новые государства быстро получали международное признание и место в системе ООН.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расширение числа государств: политическая карта мира росла скачками, но не достигла окончательной стабильности даже в XXI 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социалистической системы и СССР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кризис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годов социалистический блок столкнулся с экономическими трудностями, политическими реформами и ростом национальных движений. Это ослабило централизованные механизмы управления в Восточной Европе и СССР.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как перелом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СССР, Югославии и Чехословакии в 1991 году резко изменил карту Европы и Евразии. Вместо крупных федераций появились новые суверенные государства с собственными внешнеполитическими курсами.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постсоветском пространстве возникли пятнадцать независимых государств, включая Россию, Украину, Казахстан и страны Балтии. В Центральной и Южной Европе усилилась роль национального самоопределения.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карты мира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показал, что политическая карта меняется не только после войн. Распад федераций и смена политических моделей также способны быстро создавать новые государства и новые 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границы и статус территорий
</a:t>
            </a:r>
            <a:endParaRPr lang="en-US" sz="2439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политико-правовых механизмов изменения карты мира в XX–XXI веках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и непризнанные государства
</a:t>
            </a:r>
            <a:endParaRPr lang="en-US" sz="2067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Косово, Палестина, Тайвань, Западная Сахара и Нагорный Карабах имеют неодинаковый уровень международного признания, поэтому их правовой и политический статус остаётся предметом споров.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случаев территория управляется одними властями, а признаётся другими. Из-за этого на политической карте возникают зоны, где де-факто и де-юре статусы не совпадают.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таких территорий решаются не только силой, но и через переговоры, резолюции, судебные процедуры и дипломатическое признание, которое может быть неполным или частичным.
</a:t>
            </a:r>
            <a:endParaRPr lang="en-US" sz="1266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подобных территорий связано с длительными этнополитическими противоречиями, историческими претензиями и борьбой за суверенитет, что делает их особенно чувствительными для международной системы.
</a:t>
            </a:r>
            <a:endParaRPr lang="en-US" sz="1231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показывают, что политическая карта мира не является завершённой: её границы и статус отдельных регионов продолжают обсуждаться и изменяться.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причины конфликтов различаются, но почти всегда влияют на статус территорий и на международные отношения.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геополитических конфликтов
</a:t>
            </a:r>
            <a:endParaRPr lang="en-US" sz="78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регионы политической нестабильности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нестабильность связана не только с территорией: решающими становятся ресурсы, идентичность, безопасность и влияние внешних игроков.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интеграционные объединения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Наднациональные блоки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союз, Африканский союз, АСЕАН и МЕРКОСУР показывают, что государства всё чаще объединяются для решения общих экономических и политических задач.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полномочий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сохраняют суверенитет, но передают отдельные функции в торговле, безопасности, миграции и правовом регулировании на уровень интеграционных структур.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карта мира отражает не только границы, но и плотную сеть соглашений, маршрутов и союзов, которые связывают регионы сильнее, чем раньше.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остаются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снижает жёсткость разделения между государствами, однако не отменяет их политическую самостоятельность и не устраняет различия интересов полностью.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ключевых исторических факторов, XX–XXI века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современную карту мира
</a:t>
            </a:r>
            <a:endParaRPr lang="en-US" sz="205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факторов условна: важность каждого из них менялась в разные эпохи, особенно в XX веке и после завершения холодной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формируется совместным действием силы, права и международного признания, поэтому её изменения имеют не один источник, а несколько взаимосвязанных причин.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как отражение истории мира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политической карты мира показывает, что границы и государства меняются вместе с войнами, распадами империй, национальными движениями и международными правилами, оставаясь живым отражением мировой политики.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2026-06-03T05:40:24Z</dcterms:created>
  <dcterms:modified xsi:type="dcterms:W3CDTF">2026-06-03T05:40:24Z</dcterms:modified>
</cp:coreProperties>
</file>