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Голосеменные растения: ключевые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растения с открытыми семенами и важной ролью в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голосеменных в истории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более 300 миллионов лет назад в эпоху Пермского периода. Они доминировали в Мезозое, формируя богатые леса и приспосабливаясь к меняющимся условиям климата и среды обитания.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голосеменных растений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 голосеменных входят четыре класса: хвойные, саговниковые, гнетовые и гинкговые. Хвойные славятся многочисленностью и занимают крупнейшие площади лесов на Земле.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классами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отличается строением листьев и типом размножения. Например, у хвойных — игольчатые листья, у саговников — крупные перистые, а гинкговые имеют вееровидные листы.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голосеменных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располагаются открыто на поверхности шишек или других структур, что отличает голосеменные от покрытосеменных с закрытыми семенами внутри плодов.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цветков и плодов — типичная особенность, что влияет на способы опыления и распространения семян в этих растениях.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состоит преимущественно из трахеид — клеток, обеспечивающих проводимость и механическую поддержку растения.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кожистые или чешуйчатые с минимальной поверхностью для снижения испарения влаги в неблагоприятных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голосеменных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северного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доминируют в северных широкомасштабных лесах Европы, Азии и Северной Америки, формируя бореальные экосистемы с суровым климатом и уникальной флорой и фауной.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ареалы саговников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распространены в тропиках, особенно в Юго-Восточной Азии и Центральной Америке, где влажные условия способствуют их разнообразию и росту.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 теплых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встречаются в тропических и субтропических зонах Африки и Азии. Они имеют особые приспособления к местной среде и занимают важное экологическое положение.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голосеменных в экосистемах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создают лесные массивы, которые регулируют климат, обеспечивают кислород и укрытие для многих животных и растений.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Чрезвычайно важны для углеродного цикла: поглощают углекислый газ и помогают снижать парниковый эффект.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почвы от эрозии и регулируют водный баланс за счёт своей корневой системы и листовой площади.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шишек голосеменных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содержат семяпочки, где формируются семена после оплодотворения. Их размеры и форма сильно варьируются у разных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производят микроспоры — пыльцу, которая переносится ветром к женским шишкам для опыления.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голосеменных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преобладают в видовом разнообразии, составляя подавляющее большинство представителей отдела.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хвойных определяет экосистемные функции и экономическое значение голосеменных в мире.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базы данных,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голосеменных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состоят из древесины с развитым камбием, что обеспечивает рост в толщину и устойчивость к нагрузкам.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Листья-хвоя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Узелки представляют собой иголки малого размера с восковым покрытием для снижения испарения воды в зимних и засушливых условиях.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часто образуют микоризу — взаимовыгодное соединение с грибами, улучшающее всасывание и питание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 у голосеменных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опыления является ветер, который переносит мелкую пыльцу с мужских шишек к женским, обеспечивая успешное оплодотворение.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у голосеменных встречается редко, что подчёркивает адаптацию к воздушному распространению пыльцы и открытому расположению семян.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Ботанические учебники и научные статьи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голосеменных к окружающей среде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кутикула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покрыты плотным слоем кутикулы, что значительно уменьшает испарение влаги и помогает сохранять воду в условиях сухости.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корневая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проникают глубоко в почву, обеспечивая растению доступ к воде во время засухи и поддерживая устойчивость.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Вечнозеленые листья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голосеменные сохраняют хвою зимой, позволяя фотосинтезировать даже при низких температурах и коротком световом дне.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поверхность листьев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листьев снижает потерю воды, что особенно важно в суровых климатических условиях и способствует выживанию.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голосеменных для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хвойных пород — источник прочной древесины, широко используемой в строительстве и изготовлении мебели благодаря своей устойчивости и доступности.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и её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Смола, добываемая из хвойных, применяется в химической промышленности, производстве клеев и лекарственных препаратов, а также в пищевой отрасли.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 лекарственные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орехи и ягоды можжевельника используются в кулинарии и медицине, а живица служит сырьем для народных лечебных средств.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голосеменных и покрытосеменных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 ключевым признакам: цветки, плоды, способы опыления и примеры.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отличаются открыто расположенными семенами и отсутствием цветков и плодов, тогда как покрытосеменные имеют цветки и плоды для защиты и распространения семян.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за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голосеменных в эволюцию растений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впервые обрели развитое семя с твердой оболочкой, что дало им преимущество в распространении и выживании в разнообразных условиях среды.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древесины и сложной ксилемы обеспечило им высокую прочность и эффективный транспорт воды, усилив адаптацию к наземной жизни и разнообразным климатам.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голосеменных считаются предками покрытосеменных, сыграв важную роль в эволюции и происхождении современных цветковых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голосеменных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ископаемые и их сохранение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уникальный представитель древней группы, сохранившийся только в регионе Китая. Его статус подчёркивает важность сохранения биологического наследия в природе.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— обезлесение, климатические изменения и пожары. Для защиты редких видов созданы национальные парки и ведётся изучение генетического разнообразия для устойчивого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площади хвойных лесов в мире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утраченной территории была преобразована в сельскохозяйственные угодья, а также пострадала от лесных пожаров и влияния вредителей.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постоянное сокращение хвойных лесов, что требует срочных мер по их сохранению и рациональному использованию.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голосеменных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Секвойядендрон — крупнейшее живое дерево по объёму, возраст некоторых экземпляров превышает 3200 лет, что делает их свидетелями древних эпох.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Ламберта — самое высокое дерево в мире, достигающее высоты до 81 метра, демонстрируя исключительные возможности роста у хвойных.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многих хвойных съедобны и богаты белками, что делает их важным пищевым ресурсом в различных культурах.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Вечнозеленые листья позволяют голосеменным осуществлять фотосинтез круглый год, что повышает их жизнеспособность в холодных и суровых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голосеменных: перспективы и угрозы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засухи и появление новых вредителей сокращают количество голосеменных, что ставит под угрозу экологическое равновесие и биоразнообразие.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этих растений необходимо внедрение устойчивых методов лесопользования, международное сотрудничество и повышение экологической осведомлённости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хранители природного богатства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играют ключевую роль в поддержании экосистем и обеспечении ресурсов. Их сохранение важно для устойчивого будущего и изучения эволюции растений.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2026-05-08T01:08:50Z</dcterms:created>
  <dcterms:modified xsi:type="dcterms:W3CDTF">2026-05-08T01:08:50Z</dcterms:modified>
</cp:coreProperties>
</file>