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Г.Р. Державин: поэт, служивший словом и делом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государственный служащий и новатор русской оды.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XVIII века: время Державина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жил в эпоху Екатерины II, когда поэзия была связана с государством, долгом и славой. Ода считалась главным торжественным жанром, а Державин сделал её более личной, живой и близкой к реальной жизни.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Гавриила Державина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1743: рождение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Гавриил Державин родился 3 июля 1743 года в Казанской губернии, в небогатой дворянской семье.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учёба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в Казанской гимназии, рано столкнулся с материальными трудностями и внимательно наблюдал окружающую жизнь.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впечатления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детства и юности позже помог ему писать о повседневных вещах точно, ярко и по-настоящему.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службы Державина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менялись занятия Державина и как служба влияла на его творчество.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поэта была тесно связана с государственной службой, а его литературный путь развивался параллельно с карьерой чиновника.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Г. Р. Державине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армии и опыт офицера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Армейская служба приучила Державина к порядку, точности и ответственности. Он прошёл военный путь в годы Семилетней войны и познакомился с жизнью офицера.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школа характера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опыт помог ему правдиво писать о чести, долге и верности. В его стихах военная тема звучит не как украшение, а как часть личной биографии.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дала эта служба поэзии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«Фелицы» показал, что высокая поэзия может говорить просто и по-человечески. После этой оды имя Державина узнали и при дворе, и в литературных кругах.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успехи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«Фелица» принесла Державину широкую известность и сразу выделила его среди поэтов своего времени. Она была посвящена Екатерине II и звучала необычно свежо.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сочетаются похвала, ирония и бытовые детали. Благодаря этому ода стала не только торжественной, но и живой, с узнаваемой авторской интонацией.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Державина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встречаются и в торжественных одах, и в философских стихах, и в гражданской лирике.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поэзии Державина — не только власть, но и человек с его выбором, временем и памятью.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поэзии Г. Р. Державина по его основным произведениям
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в поэтике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не боялся отходить от строгих правил классицизма. Он вводил в стихи слова и обороты, которые звучали естественно и по-русски, а не только торжественно.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соединял высокие темы с бытовыми подробностями. Рядом с образами величия у него появлялись обычные предметы, домашние сцены и наблюдения из повседневной жизни.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любил неожиданные сравнения и яркие образы. Благодаря этому его стихи запоминаются, а мысль в них передаётся не сухо, а образно и убедительно.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интонация сделала его поэзию ближе читателю. Державин показал, что торжественный жанр может быть не только строгим, но и живым.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«Бог» и философские размышления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 самых известных философских стихотворений XVIII века. В нём удивление перед устройством Вселенной соединяется с мыслью о месте человека и его зависимости от высшей силы.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оде «Бог» Державин размышляет о величии мира, о границах человеческого знания и о том, что человек не может понять всё до конца. Текст звучит торжественно и задумчиво.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800" y="2825570"/>
            <a:ext cx="659700" cy="52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8081" y="2766113"/>
            <a:ext cx="565162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8113" y="552075"/>
            <a:ext cx="645900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«Властителям и судиям»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напоминает, что власть должна служить не себе, а правде. В оде звучит требование честного суда и ответственности перед людьми.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Библейский источник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опирается на библейский текст, поэтому звучит особенно строго и возвышенно. Такой источник усиливает нравственный смысл обращения к властям.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смелость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не просто хвалит власть, а оценивает её с позиции совести. Для поэзии XVIII века это было смелым и очень важным шагом.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ода Державина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поэт соединял торжественное начало, размышление и живую деталь в одном произведении.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86875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64955"/>
            <a:ext cx="493200" cy="43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служба и общественная позиция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должности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служил губернатором, сенатором, кабинет-секретарём и министром юстиции. На каждом посту он видел не только власть, но и обязанность действовать по закону и отвечать за результат.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служение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отделял стихи от гражданского долга. Он считал, что слово должно помогать обществу, напоминать о совести и поддерживать уважение к труду, чести и ответственности.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Требование законности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служебной работе он выступал против произвола чиновников и злоупотреблений. Для него справедливое управление было важнее личной выгоды, а порядок — основой сильного государства.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пример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Державина показывает редкое единство: он писал о долге и сам старался ему следовать. Именно поэтому его тексты звучат убедительно и для современников, и для читателей сегодня.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при дворе Екатерины II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успеха «Фелицы»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«Фелица» сделала Державина заметной фигурой при дворе Екатерины II. Его стали читать внимательнее, потому что он умел хвалить императрицу без сухой торжественности. В его строках чувствовались ум, наблюдательность и тонкая ирония.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говорил не только приятное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не ограничивался придворной похвалой. Даже в текстах, обращённых к власти, он напоминал о справедливости и нравственной ответственности. Поэтому его стихам верили: они украшали дворцовый мир, но не теряли внутренней честности.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стиль Державина узнаваемым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смело соединял высокую одическую речь с простыми словами и конкретными наблюдениями, поэтому его стихи звучат ярко и неожиданно даже сегодня.
</a:t>
            </a:r>
            <a:endParaRPr lang="en-US" sz="1384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— сочетание двух начал: торжественного и живого. Это делает поэзию Державина выразительной и легко узнаваемой.
</a:t>
            </a:r>
            <a:endParaRPr lang="en-US" sz="1497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Г.Р. Державина; обобщение литературоведческих наблюдений
</a:t>
            </a:r>
            <a:endParaRPr lang="en-US" sz="9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жизнь и образ домашнего мира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был дважды женат и ценил в доме порядок, спокойствие и взаимное уважение. Для него семейный уклад был не мелочью, а важной частью человеческого достоинства.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сделал его стихи теплее и человечнее. Благодаря этому даже торжественные темы у Державина часто звучат как разговор о живом человеке, а не только о высоких идеалах.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поздней лирике чаще звучат темы дружбы, памяти и тихого размышления. Поэт смотрит на жизнь не только как на служение, но и как на путь близких отношений.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годы и усадьба Званка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929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ухода от активной государственной работы Державин жил в усадьбе Званка. Здесь он много читал, писал и приводил в порядок свои воспоминания.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9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вдали от службы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321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годах особенно заметен поэт-наблюдатель. Он подводит итоги жизни спокойно и внимательно, словно оценивает не только события, но и их смысл.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321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прожитого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экзамене Державин услышал юного Пушкина и увидел в нём продолжение русской поэзии. Этот эпизод часто вспоминают как знак перехода от XVIII века к XIX веку.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символом встречи двух поэтических эпох в Царскосельском лицее.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1815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эпизод в Царскосельском лицее, 1815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Державина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приведены произведения, даты и основные темы, чтобы увидеть, насколько разнообразной была его поэзия.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Державина охватывают и придворную тему, и философские вопросы. Это показывает, что он писал не только о власти, но и о человеке, времени и памяти.
</a:t>
            </a:r>
            <a:endParaRPr lang="en-US" sz="134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Г.Р. Державина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Державина на русскую литературу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 поэт расширил возможности оды и подготовил переход к более личной литературе XIX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остаётся современным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показал, что поэзия может говорить о долге, справедливости и достоинстве ясным и живым языком. Поэтому Державин важен не только для истории литературы, но и для понимания человека.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2026-05-22T11:12:02Z</dcterms:created>
  <dcterms:modified xsi:type="dcterms:W3CDTF">2026-05-22T11:12:02Z</dcterms:modified>
</cp:coreProperties>
</file>