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143. Особенности текста-повествования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история идёт по шагам.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идут по порядку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встречается в сказках, рассказах и даже в коротких заметках. Оно помогает увидеть, как одно событие сменяет другое, а история движется от начала к концу.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выстраиваются в повествовании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первого события. Читатель узнаёт, что произошло раньше всех, и сразу понимает, с чего всё пошло.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новое действие. Оно связано с предыдущим и помогает истории двигаться вперёд, как вагончики по рельсам.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мы видим результат. Становится ясно, чем всё завершилось и к чему привели все события.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текста-повествования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автор знакомит нас с героями, местом и временем. Читатель сразу понимает, где и когда начинается история.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происходит главное событие, а в конце появляется итог. Так текст становится понятным и цельным, как маленькое приключение.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показывает, кто действует в истории. Сразу ясно, какой герой попадёт в событие и за кем мы будем следить.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обычно называют место и время. Благодаря этому читатель легко представляет, где и когда всё начинается, словно открывает карту рассказа.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сообщает начало текста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подготавливает к главному событию. Оно не торопится, а аккуратно ведёт нас к самой интересной части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герой действует: идёт, ищет, помогает, находит или попадает в небольшую неожиданность. Именно здесь история становится особенно живой и увлекательной.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этой части появляется трудность или смешной случай. Тогда читателю хочется узнать, как герой справится, и он продолжает читать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самое интересное событие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заканчивается повествование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завершается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подходят к финалу. Читатель уже видит, что главное приключение почти закончилось и дальше будет итог.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ясно, чем всё кончилось. Герой что-то нашёл, сделал или понял, и история приобретает законченность.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может быть радостной, удивительной или поучительной. Она ставит точку и показывает, что повествование завершилось.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помогают следить за порядком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 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было раньше, а что произошло позже. Они помогают не перепутать шаги истории и идти за событиями без остановки.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 после этого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соединяют части рассказа. С их помощью одно действие плавно переходит в другое, и текст звучит как связанная цепочка.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и вдруг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повествование живым и немного волшебным. Они сразу подсказывают, что сейчас начнётся важное или неожиданное событие.
</a:t>
            </a:r>
            <a:endParaRPr lang="en-US" sz="1409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конец истории. После него читатель понимает: события завершились, и пора узнать итог.
</a:t>
            </a:r>
            <a:endParaRPr lang="en-US" sz="14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то, что делает герой: идёт, открывает, отвечает, смеётся. Без них текст был бы неподвижным, как картинка без движения.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рассказе много глаголов, события легко представить шаг за шагом. Каждое действие подталкивает историю вперёд и помогает следить за сюжетом.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 действия героев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отвечает на вопрос что произошло? Оно показывает действия, события и их порядок, как дорожку из шагов.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отвечает на вопрос какой? Оно рассказывает о признаках предмета, человека, животного или места, чтобы мы могли их представить.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важно движение, а в другом — особенности и детали. Поэтому эти два типа речи помогают по-разному рассказывать о мире.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повествование отличается от описания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повествование отличается от рассуждения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рассказывает, что произошло сначала, потом и в конце. В нём важны действия героев и порядок событий, словно у истории есть собственные шаги.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не ведёт читателя по событиям, а объясняет причину, подсказывает ответ и помогает сделать вывод. Здесь главную работу выполняют мысли и объяснения.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часто помогают слова времени: сначала, затем, наконец. Они не дают истории сбиться с пути и показывают, что было раньше, а что позже.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такие слова не главные. Там важнее связки потому что, значит, поэтому: они соединяют мысль с объяснением и подводят к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шарик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Лена вышла во двор и увидела свой красный шарик под скамейкой. Она подняла его, аккуратно вытерла и привязала к ленточке. Шарик снова стал ярким и весёлым, будто совсем не убегал гулять.
</a:t>
            </a:r>
            <a:endParaRPr lang="en-US" sz="96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зонтик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нёс на дачу большой полосатый зонтик и вдруг заметил, что ветер вырвал его из рук. Мальчик догнал зонтик у калитки и поставил его у крыльца. Теперь он спокойно ждёт тёплого дождя.
</a:t>
            </a:r>
            <a:endParaRPr lang="en-US" sz="99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Мостик через лужу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 дворе появилась огромная лужа. Катя принесла две дощечки и положила их дорожкой. Потом кошка осторожно прошла по этому мосту, а девочка радостно улыбнулась, потому что дорога стала сухой и безопасной.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истории, где всё идёт по порядку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помогают читателю не потеряться в истории и увидеть, как она начинается, развивается и заканчивается.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«Особенности текста-повествования»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рассказа есть три части, события легче понять и запомнить. Порядок не путается, а история звучит цельно и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2" y="1983800"/>
            <a:ext cx="408111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8072" y="1983800"/>
            <a:ext cx="408111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22" y="1983800"/>
            <a:ext cx="408111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рассказывают истории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 историю вслух, а слушатель следит за событиями по голосу, паузам и порядку действий. Так рассказ оживает прямо перед нами.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записывается в тетради, книге или сообщении. Читатель сам возвращается к нужному месту и спокойно замечает начало, середину и конец.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история — два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история может быть рассказана устно и записана письменно. Главное не меняется: события идут по порядку и приводят к результату.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всё может случиться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герои встречают чудеса, волшебные предметы и необычные превращения. Но события всё равно идут последовательно, чтобы читатель не запутался.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всё похоже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события обычно похожи на обычный день, прогулку или небольшой случай. Здесь тоже есть начало, развитие действия и конец, как у настоящей маленькой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ломают повествование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события перепутаны местами, читатель не понимает, что произошло сначала. История становится похожей на разрезанный пазл, где кусочки никак не складываются.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слишком много одинаковых слов, он звучит скучно и тяжело. Повторы мешают движению рассказа и отвлекают от главного события.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хватает слов-связок, части текста будто отрываются друг от друга. Тогда история не течёт плавно, а прыгает с одного эпизода на другой.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вместо действий появляются длинные описания, повествование теряет живость. Читателю становится труднее увидеть, что произошло и чем всё завершилось.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спросить себя: кто участвует в истории, где и когда всё начинается. Потом нужно назвать главное событие, чтобы читатель сразу понял завязку.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план помогает не забыть, что произошло потом и чем закончилась история. Такой порядок делает рассказ понятным, как аккуратная дорожка из следов.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текста-повествования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текста-повествования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тексте-повествовании главное — действие. Герои что-то делают, меняют ситуацию, находят выход или попадают в небольшой случай, который хочется дослушать до конца.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много глаголов и слов времени. Они показывают движение событий и помогают понять, что произошло сначала, потом и в конце.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повествования есть начало, основная часть и конец. Благодаря этому текст читается как маленькое приключение, которое шаг за шагом приходит к результату.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помогает быстро узнать такой текст: если можно спросить «что произошло?», перед нами повествование.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«Особенности текста-повествования»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простой вопрос быстро подсказывает тип текста. Если ответом становится цепочка действий, значит история действительно рассказывает о событиях.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Повествование: история, которая движется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похоже на дорожку для героя: сначала он начинает путь, потом что-то происходит, а в конце появляется результат. Стоит добавить глаголы и слова времени — и история сразу оживает.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2026-05-21T19:46:28Z</dcterms:created>
  <dcterms:modified xsi:type="dcterms:W3CDTF">2026-05-21T19:46:28Z</dcterms:modified>
</cp:coreProperties>
</file>