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на уроке английского языка: слова, грамматика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Словарь, грамматика и короткий рассказ о семье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семьи важна в 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Family помогает повторить базовую лексику A1, личные местоимения и конструкции с to be и have got. Ученики учатся узнавать слова, отвечать на вопросы и писать короткие тексты о себе и близких.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94" y="1830853"/>
            <a:ext cx="222188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57883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8463" y="1857883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956" y="1830853"/>
            <a:ext cx="311063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семьи по-английски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родственники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основным словам относятся mother, father, sister и brother. Именно они чаще всего встречаются в первых диалогах и заданиях, потому что помогают быстро рассказать о своей семье.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 семья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parents и family часто идут рядом. Важно помнить: parent — один родитель, а parents — оба родителя. Это помогает точнее понимать тексты и строить собственные предложения.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 дедушки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старшего поколения используются grandmother/grandma и grandfather/grandpa. Эти слова полезны не только в упражнениях, но и в коротких рассказах о том, кто живёт рядом с учеником.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семья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расширенной семье относятся aunt, uncle и cousin. Слово cousin обозначает и двоюродного брата, и двоюродную сестру, поэтому по-английски оно не меняется по полу.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слова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также son, daughter, baby и relatives. Они расширяют рассказ о семье и помогают перейти от простого перечисления родственников к более полному описанию.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425350" y="263525"/>
            <a:ext cx="44715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дерево: кто кому кем приходится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851675" y="13682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дерево показывает, как родственники связаны между собой. В центре обычно находится ученик или персонаж, а вокруг него располагаются линии к ближайшим и дальним членам семьи.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51675" y="2198550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часто отмечают mother, father, brother, sister, grandmother и grandfather. Эти слова помогают быстро увидеть основу семьи и запомнить самые нужные названия родственников.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1675" y="3037212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Отдельным уровнем обычно идут aunt, uncle и cousins. Такая часть дерева показывает, что семья — это не только родители и дети, но и более широкий круг родственников.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51675" y="3871675"/>
            <a:ext cx="3815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 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использовать слова older, younger, family tree, grandparents и relatives. Они помогают читать схему, сравнивать поколения и описывать родственников точнее.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102459"/>
            <a:ext cx="4894200" cy="24974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Family: слово, перевод, пример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удобно запоминать вместе с примером и формой множественного числа.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образуют множественное число по правилу -s, но отдельные формы нужно внимательно читать и писать.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темы Family для 5 класса.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местоимения и форма 's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277700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принадлежности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семьи особенно важны my, your, his, her, our и their. Они помогают точно указать, кому принадлежит человек или предмет: my mother, his brother, their grandparents.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277700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и her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вызывают путаницу, потому что обе переводятся как «его/её». В английском his относится к мужчине или мальчику, а her — к женщине или девочке.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219975" y="19579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Притяжательный падеж 's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's показывает принадлежность: Kate's mother, Tom's family, my brother's book. Она особенно удобна, когда нужно коротко и ясно связать имя и родственника.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19975" y="3295450"/>
            <a:ext cx="30738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закрепляют в 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обычно тренируют эту тему в коротких моделях и парных упражнениях. Так быстрее запоминаются готовые сочетания и исчезают ошибки в простых предложениях.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типичной учебной лексики темы Family для начального уровня; без точной статистики из конкретного учебника.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 семье встречаются чаще всего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чаще всего появляются слова о самых близких родственниках, потому что они нужны для коротких рассказов и диалогов.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запоминаются mother, father, sister и brother; затем — parents и grandparents. Самые редкие слова относятся к расширенной семье.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32038" y="2966938"/>
            <a:ext cx="323400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 got / has got показывает, что у человека есть родственники. Например: I have got a sister. He has got two brothers. She has got a big family.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формы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отрицательной форме говорят: I have not got a brother. He has not got any cousins. Эта модель удобна тем, что строится по простому и понятному образцу.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спросить о семье, используют порядок слов Have you got any brothers or sisters? и Has he got a sister? Такие вопросы помогают быстро начать разговор и получить короткий ответ.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5 классе have got / has got помогает говорить о семье без сложных грамматических правил. Ученики быстрее составляют короткие, ясные и правильные предложения.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модель have got / has got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рассказ о своей семье на английском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перейти от знакомства к короткому связному рассказу.
</a:t>
            </a:r>
            <a:endParaRPr lang="en-US" sz="15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500" y="767988"/>
            <a:ext cx="3597300" cy="35902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60500" y="-60526"/>
            <a:ext cx="8433000" cy="5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 семье в повседневной речи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267219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членов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How many people are there in your family? помогает назвать состав семьи. Краткий ответ There are four people in my family показывает, как строить простую фразу о количестве.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267219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Спрашиваем о братьях и сёстрах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Have you got any brothers or sisters? часто встречается в учебных диалогах. Она тренирует вопросительную форму have got и учит давать короткий ответ Yes, I have got…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88144" y="767040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Уточняем профессию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your mother? помогает повторить конструкцию с to be и слова профессий. Ответ She is a teacher делает диалог живым и близким к реальному общению.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588144" y="2648285"/>
            <a:ext cx="2202721" cy="15477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возраст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old is your brother? помогает говорить не только о родственниках, но и о возрасте. Ответ He is eleven закрепляет числа и короткие личные данные в речи.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36875" y="207975"/>
            <a:ext cx="82305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семьи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3687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говорим о семье как о едином целом, удобно использовать слова big, small, friendly или happy. Они помогают описать размер семьи и общее настроение без лишних подробностей.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9552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 целом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21772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рассказать об одном родственнике, подойдут kind, funny, busy или caring. Такие прилагательные делают описание живым и показывают характер конкретного члена семьи.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373606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человек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5998575" y="190750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форма глагола зависит от числа. My family is… — о семье в целом, а My parents are… — о нескольких людях, поэтому нужна форма are.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6516910" y="136152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is и are
</a:t>
            </a:r>
            <a:endParaRPr lang="en-US" sz="1100" dirty="0"/>
          </a:p>
        </p:txBody>
      </p:sp>
      <p:sp>
        <p:nvSpPr>
          <p:cNvPr id="21" name="Text 8"/>
          <p:cNvSpPr txBox="1"/>
          <p:nvPr/>
        </p:nvSpPr>
        <p:spPr>
          <a:xfrm>
            <a:off x="436875" y="361755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учить прилагательные вместе с короткими фразами: My grandmother is kind. My brother is funny. My parents are busy. Так слова запоминаются быстрее и используются без ошибок.
</a:t>
            </a:r>
            <a:endParaRPr lang="en-US" sz="900" dirty="0"/>
          </a:p>
        </p:txBody>
      </p:sp>
      <p:sp>
        <p:nvSpPr>
          <p:cNvPr id="22" name="Text 9"/>
          <p:cNvSpPr txBox="1"/>
          <p:nvPr/>
        </p:nvSpPr>
        <p:spPr>
          <a:xfrm>
            <a:off x="955210" y="30715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100" dirty="0"/>
          </a:p>
        </p:txBody>
      </p:sp>
      <p:sp>
        <p:nvSpPr>
          <p:cNvPr id="23" name="Text 10"/>
          <p:cNvSpPr txBox="1"/>
          <p:nvPr/>
        </p:nvSpPr>
        <p:spPr>
          <a:xfrm>
            <a:off x="3217725" y="3617550"/>
            <a:ext cx="26688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готовых моделей ученик знает, тем легче ему говорить о своей семье. Несколько точных слов помогают составить понятное предложение и избежать слишком простого ответа.
</a:t>
            </a:r>
            <a:endParaRPr lang="en-US" sz="900" dirty="0"/>
          </a:p>
        </p:txBody>
      </p:sp>
      <p:sp>
        <p:nvSpPr>
          <p:cNvPr id="24" name="Text 11"/>
          <p:cNvSpPr txBox="1"/>
          <p:nvPr/>
        </p:nvSpPr>
        <p:spPr>
          <a:xfrm>
            <a:off x="3736060" y="3071575"/>
            <a:ext cx="21504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описания к речи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035898"/>
            <a:ext cx="4788300" cy="3020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слова в предложениях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Family для 5 класса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слова темы Family работают в коротких и понятных предложениях.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семье лучше запоминаются в готовых фразах, потому что ученик видит не отдельное слово, а сразу его употребление в предложении.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типовым заданиям темы Family для начального уровня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формы в теме Family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короткие модели, поэтому ученики сначала работают с простыми утверждениями и только потом переходят к вопросам и отрицаниям.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 последовательность обучения: сначала утверждения, затем вопросы, а после них — более редкие, но важные формы принадлежности.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673325" y="263525"/>
            <a:ext cx="82236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099650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 и families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иногда путают singular и plural: family обозначает одну семью, а families — несколько. Ошибка часто появляется при чтении и в коротких письменных ответах, где нужно быстро выбрать форму.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099650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got и has got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глагольной формы встречается очень часто. После he, she, it нужна has got, а после I, you, we, they — have got. Эта разница особенно важна в простых предложениях.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099650" y="3529875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 и her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his и her помогают показать принадлежность, но их легко перепутать. Чтобы избежать ошибки, полезно сначала определить, о ком идёт речь: о мальчике, мужчине, девочке или женщине.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289425" y="11712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grandparents иногда пишут неправильно, забывая, что оно уже обозначает двух людей сразу. В теме семьи важно внимательно читать и писать слова, которые относятся к нескольким родственникам.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289425" y="2353600"/>
            <a:ext cx="36075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Parents и cousin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Parents — это оба родителя, а cousin в английском языке может обозначать и двоюродного брата, и двоюродную сестру. Эти значения нужно запомнить отдельно, чтобы не допускать неточного перевода.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семья дома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небольшом постере ученик пишет 4–6 предложений о своей семье и добавляет семейное дерево. В центре можно поставить своё имя, а рядом — имена родителей, брата или сестры. Такой формат помогает увидеть связи между родственниками и сделать рассказ наглядным.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короткий рассказ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написать небольшой текст: I have got a family of four. My mother is kind. My father is a doctor. I have got a sister. We like spending time together. Такое описание легко прочитать и представить классу.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Фотоистория о близких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 можно оформить как photo collage: рядом с фотографиями подписать, кто изображён и чем занимается. Хорошо смотрятся фразы о возрасте, профессии и любимом занятии семьи. Тогда текст становится не только правильным, но и личным.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Мини-проект: моя семья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проверяется знание темы Family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заданий показывает движение от узнавания слов к самостоятельному высказыванию.
</a:t>
            </a:r>
            <a:endParaRPr lang="en-US" sz="151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456" y="1830853"/>
            <a:ext cx="311063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213" y="1857883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8837" y="1841136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9113" y="1830853"/>
            <a:ext cx="355500" cy="35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0956" y="1830853"/>
            <a:ext cx="311063" cy="35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семьи с другими темами английского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248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Me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248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тему семьи ученик учится рассказывать о себе: называть имя, возраст, количество родственников и простые факты о характере. Это делает личный рассказ более полным и понятным.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98443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198443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семейная лексика помогает составлять анкеты, короткие тексты и устные ответы. Она часто соединяется с вопросами о классе, друзьях, любимых предметах и распорядке дня.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4406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4406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естественно связана с домом: дети описывают, кто живёт вместе с ними, где проходят семейные занятия и какие вещи находятся дома. Это расширяет привычные темы урока.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503688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Routine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03688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рассказе о распорядке дня ученики добавляют членов семьи в свои предложения: кто будит утром, кто помогает с уроками, кто ужинает вместе с ними. Так речь становится живее.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63313" y="2309400"/>
            <a:ext cx="16611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события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63313" y="3050050"/>
            <a:ext cx="1661100" cy="15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тема помогает говорить о днях рождения, совместных праздниках и встречах. Здесь удобно повторять числа, даты, цвета, прилагательные и глагол to be в естественных фразах.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целям обучения теме Family для 5 класса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должны уметь после темы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проверяются по разным видам деятельности: чтению, письму, говорению и использованию грамматики в коротких моделях.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усваиваются узнавание слов и простые предложения; более сложным остаётся связный мини-рассказ о семье.
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72075" y="684675"/>
            <a:ext cx="742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словарь темы для повторения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1277700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Повторите самые нужные слова темы: family, mother, father, parents, sister и brother. Эти единицы встречаются в упражнениях чаще всего и служат основой для коротких рассказов.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277700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словаря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слова grandparents, aunt, uncle, cousin, son, daughter, baby и relatives. Они помогают точнее описывать семью и различать близких и более дальних родственников.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277700" y="3565098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запомнить готовые выражения: I have got… My family is… This is my… С ними легче составлять первые предложения и отвечать на простые вопросы.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166575" y="1530800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для диалога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How many people are there in your family? помогает вести короткий разговор на уроке. Она учит не только лексике, но и пониманию вопроса и ответа.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66575" y="2547946"/>
            <a:ext cx="31272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повторения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слова запомнились прочнее, полезно читать их вслух, писать в тетради и использовать в мини-тексте. Так лексика переходит из списка в активную речь.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Family: тема, с которой легко говорить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Family помогает соединить слова, грамматику и речь в одном понятном блоке. После её изучения ученик может рассказать о своей семье, задать простой вопрос и понять короткий текст.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2026-05-30T12:36:03Z</dcterms:created>
  <dcterms:modified xsi:type="dcterms:W3CDTF">2026-05-30T12:36:03Z</dcterms:modified>
</cp:coreProperties>
</file>