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истории заселения земель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осваивали новые земли и почему это меняло жизнь общества.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заселение земель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заселения помогает понять, почему люди выбирали одни места и обходили другие. На Руси и в России поселения чаще возникали там, где было легче жить, кормиться, торговать и защищаться.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199110"/>
            <a:ext cx="4782600" cy="13925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темы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разберём основные термины, без которых трудно говорить о населении и его изменениях.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помогают объяснять, где жили люди, как менялась их численность и почему поселения росли неравномерно.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Историко-демографические понятия
</a:t>
            </a:r>
            <a:endParaRPr lang="en-US" sz="8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244826"/>
            <a:ext cx="4782600" cy="13011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узнают число жителей в прошлом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сведения о населении часто неполны, поэтому историки сопоставляют несколько видов источников и делают осторожные выводы.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число жителей прошлого обычно неизвестно: важнее увидеть общую динамику и сравнить данные разных источников.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 по демографии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общин к постоянным поселениям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Временные стоянки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группы людей жили рядом с природными ресурсами и зависели от сезона, добычи пищи и погоды. Постоянных построек было мало, а переселения случались часто.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Устойчивые общины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место становилось удобным для жизни, люди оставались здесь дольше. Появлялись первые дворы, общие участки и простые хозяйственные связи между соседями.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Постоянные поселения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поселение укреплялось: расширялись поля, строились дороги и жилища, возникали обмен и управление. Так формировались деревни и более крупные центры.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земля, вода и климат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41750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плодородные почвы помогали выживать: здесь была вода, рыба, удобные земли и условия для хозяйства, а значит, и для роста поселений.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7090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влиял на урожай, запасы еды и возможность жить круглый год. Суровые условия замедляли заселение, а более мягкие — облегчали его.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11259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Оседлость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сделало жизнь более оседлой: люди стали чаще оставаться на одном месте, потому что поля давали стабильный запас пищи и требовали постоянного ухода.
</a:t>
            </a:r>
            <a:endParaRPr lang="en-US" sz="13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Безопасность, границы и торговые пути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76" y="1351350"/>
            <a:ext cx="34617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Безопасное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старались жить там, где можно было чувствовать себя защищённее. Крепости, границы и переправы привлекали население, потому что здесь было легче контролировать путь и оборону.
</a:t>
            </a:r>
            <a:endParaRPr lang="en-US" sz="1225" dirty="0"/>
          </a:p>
        </p:txBody>
      </p:sp>
      <p:sp>
        <p:nvSpPr>
          <p:cNvPr id="11" name="Text 3"/>
          <p:cNvSpPr txBox="1"/>
          <p:nvPr/>
        </p:nvSpPr>
        <p:spPr>
          <a:xfrm>
            <a:off x="510976" y="2487951"/>
            <a:ext cx="34617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Удобный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соединяли разные районы и приносили движение людей, товаров и новостей. Вокруг дорог быстро росли ремесло, обмен и новые поселения.
</a:t>
            </a:r>
            <a:endParaRPr lang="en-US" sz="1225" dirty="0"/>
          </a:p>
        </p:txBody>
      </p:sp>
      <p:sp>
        <p:nvSpPr>
          <p:cNvPr id="12" name="Text 4"/>
          <p:cNvSpPr txBox="1"/>
          <p:nvPr/>
        </p:nvSpPr>
        <p:spPr>
          <a:xfrm>
            <a:off x="510976" y="3624550"/>
            <a:ext cx="34617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Рост вокруг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появлялись рынок и мастерские, поселение становилось сильнее. Купцы, ремесленники и служилые люди создавали спрос, а это поддерживало дальнейший рост.
</a:t>
            </a:r>
            <a:endParaRPr lang="en-US" sz="12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ускоряло и что тормозило рост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причины усиливали рост населения, а какие приводили к его спаду.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00" y="2266178"/>
            <a:ext cx="260400" cy="26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949" y="2273975"/>
            <a:ext cx="275400" cy="2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897" y="2282269"/>
            <a:ext cx="275400" cy="220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центры притяжения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был местом, где сосредотачивались власть и управление. Здесь находились княжеский двор, служилые люди и важные хозяйственные решения, которые влияли на окрестные земли.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и 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и купцы тянулись туда, где был спрос на товары и услуги. Ремесло и торговля делали город привлекательным для переселенцев из деревень и других мест.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Притяжение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становился центром притяжения для всей округи. Люди приезжали за работой, защитой и обменом, поэтому вокруг него плотность населения была выше, чем на периферии.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прирост начинается там, где число рождений устойчиво превышает число смертей.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демографическое правило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показателя — рождаемость и смертность — определяют, растёт ли население.
</a:t>
            </a:r>
            <a:endParaRPr lang="en-US" sz="230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 переселения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2097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 путям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переселялись вдоль рек, берегов и дорог, потому что там было проще идти, торговать и поддерживать связь с соседями. Так возникали новые поселения на удобных путях.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6214199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Вынужденный уход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уход становился вынужденным: не хватало пищи, усиливалась опасность или разрушалось прежнее хозяйство. Тогда люди искали более спокойные и плодородные территории для жизни и работы.
</a:t>
            </a:r>
            <a:endParaRPr lang="en-US" sz="1305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лучших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уходили туда, где можно было получить землю, воду и защиту. Такие переселения помогали осваивать новые места, но меняли привычный уклад и требовали времени на обустройство.
</a:t>
            </a:r>
            <a:endParaRPr lang="en-US" sz="13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708083"/>
            <a:ext cx="8593200" cy="216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Причины, которые снижали численность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5400" y="1404441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Эпидемии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Эпидемии быстро уносили много жизней и ослабляли целые поселения. После болезни не хватало работников, дома пустели, а восстановление хозяйства занимало долгие годы.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42593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приносили гибель, разорение и бегство жителей. После набегов и сражений многие дворы сгорали, поля оставались без обработки, а часть людей уходила в более безопасные места.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09786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Неурожаи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Неурожаи лишали людей запасов пищи и делали жизнь особенно трудной. Если бедствие повторялось, население сокращалось, а некоторые районы надолго теряли часть жителей.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776977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Разорение поселений происходило после пожаров, разрухи или долгого запустения. Когда хозяйство не удавалось быстро восстановить, люди переселялись, и территория постепенно пустела.
</a:t>
            </a:r>
            <a:endParaRPr lang="en-US" sz="11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вырастало поселение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4273" y="1155707"/>
            <a:ext cx="27387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двор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появлялся один двор рядом с водой, лесом или удобной землей. Такое место давало пищу, стройматериалы и защиту от трудностей.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970848" y="3100507"/>
            <a:ext cx="27387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соседей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 нему присоединялись соседние хозяйства. Люди селились рядом, чтобы вместе работать, помогать друг другу и использовать общие ресурсы.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00648" y="1155707"/>
            <a:ext cx="27387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возникали поле, дорога, общие постройки и место для обмена. Поселение становилось заметнее и удобнее для 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95648" y="3100507"/>
            <a:ext cx="27387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дворов становилось больше, поселение превращалось в деревню или небольшой городок. У него появлялись свои занятия, связи и постоянный облик.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 периферия расселения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сходились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реки стоял небольшой торг. Сюда приходили крестьяне из окрестных сел, ремесленники и купцы. Здесь же было легче переправиться через воду, поэтому место быстро становилось людным и заметным.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под защитой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крепости жизнь шла иначе. За стенами искали защиту, рядом селились служилые люди, а возле ворот возникали лавки и мастерские. Так безопасность привлекала все новых жителей.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периферия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далекой окраине тянулись редкие дворы. Здесь было больше простора, но меньше удобств, дорог и обмена. Люди жили разреженно, потому что путь и хозяйство требовали больших усилий.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численность во времени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 только рост, но и временные остановки. По ней видно, что численность менялась под влиянием хозяйства и тяжелых событий.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был неровным: периоды освоения и переселений сменялись спадами, когда мешали войны, болезни или нехватка пищи.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теме, без точных исторических данных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рост населения менял общество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41750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обязанностей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усиливалось разделение труда: одни собирали подати, другие вели учет дворов, третьи охраняли дороги и порядок. Управлять большой территорией без такой системы было бы трудно.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7090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было жителей, тем сложнее становилось управлять поселениями и землей. Нужны были правила, ответственность и согласованные действия, чтобы сохранять хозяйство и безопасность.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11259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числа жителей появлялись новые занятия: часть людей занималась земледелием, другие — ремеслом, торговлей или службой. Общество становилось более разным и менее похожим на общину.
</a:t>
            </a:r>
            <a:endParaRPr lang="en-US" sz="13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население меняло землю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76" y="1351350"/>
            <a:ext cx="34617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Распашка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распахивали новые участки и расширяли поля. Земля начинала кормить больше жителей, но требовала постоянного ухода и распределения между хозяйствами.
</a:t>
            </a:r>
            <a:endParaRPr lang="en-US" sz="1225" dirty="0"/>
          </a:p>
        </p:txBody>
      </p:sp>
      <p:sp>
        <p:nvSpPr>
          <p:cNvPr id="11" name="Text 3"/>
          <p:cNvSpPr txBox="1"/>
          <p:nvPr/>
        </p:nvSpPr>
        <p:spPr>
          <a:xfrm>
            <a:off x="510976" y="2487951"/>
            <a:ext cx="34617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ландшафта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вырубались леса, строились дороги и расширялись селения. Человек все заметнее менял окружающее пространство, чтобы сделать его удобным для жизни и обмена.
</a:t>
            </a:r>
            <a:endParaRPr lang="en-US" sz="1225" dirty="0"/>
          </a:p>
        </p:txBody>
      </p:sp>
      <p:sp>
        <p:nvSpPr>
          <p:cNvPr id="12" name="Text 4"/>
          <p:cNvSpPr txBox="1"/>
          <p:nvPr/>
        </p:nvSpPr>
        <p:spPr>
          <a:xfrm>
            <a:off x="510976" y="3624550"/>
            <a:ext cx="34617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Учет и 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населения становилось больше, возрастала потребность в учете земли и ресурсов. Появлялись меры, которые помогали следить за порядком и не допускать споров.
</a:t>
            </a:r>
            <a:endParaRPr lang="en-US" sz="12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199110"/>
            <a:ext cx="4782600" cy="13925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источники рассказывают о населении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дополняют друг друга: одни показывают людей и дворы, другие — вещи, строения и расположение поселений. Вместе они дают более полную картину.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источник не дает полной картины сам по себе. Для вывода о численности и расселении нужно сопоставлять письменные, вещественные и картографические данные.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 по теме заселения земель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" y="1797831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900" y="1811097"/>
            <a:ext cx="384600" cy="341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2975" y="1811097"/>
            <a:ext cx="384600" cy="34186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о заселении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80825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поселения чаще возникали там, где было безопасно жить и легче защищаться. Люди выбирали места, в которых можно было строить, работать и не бояться внезапной угрозы.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21899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плодородная земля и дороги определяли, где будет расти население. Эти условия помогали кормиться, торговать и поддерживать связи с другими поселениями.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62973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территории меняло и людей, и саму местность. Появлялись поля, дороги, новые дворы, а вместе с ними — учет земли, правила и порядок.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7204" y="0"/>
            <a:ext cx="32046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заселения показывает, что люди выбирали не случайные места, а те, где можно было выжить, работать и быть в безопасности. Именно поэтому рост шел неравномерно.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2026-07-26T23:40:35Z</dcterms:created>
  <dcterms:modified xsi:type="dcterms:W3CDTF">2026-07-26T23:40:35Z</dcterms:modified>
</cp:coreProperties>
</file>