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собирать узор шаг за шагом: повтор, проверка и исправление делают работу точной.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каждой бусиной: алгоритм, порядок и внимание к деталям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бусин подходит для информатики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шаги идут по очереди: сначала действие, потом следующее, затем проверка. Узоры из бусин — как простая программа: важно не перепутать порядок. А цвета, формы и число помогают связать счёт, логику и творчество.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3810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2943103"/>
            <a:ext cx="3483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Бусина как маленькая единица информации
</a:t>
            </a:r>
            <a:endParaRPr lang="en-US" sz="2988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бусина передаёт цвет и сразу влияет на результат узора. Если заменить красную на синюю, меняется весь ряд: повтор перестаёт совпадать с замыслом и образцом.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признак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цвета, бусина несёт форму и размер. В информатике это свойства объекта. Даже небольшое отличие по форме или величине приводит к другой последовательности и другому виду работы.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Бусина важна не только сама по себе, но и там, где она стоит. Её позиция задаёт порядок. Если сдвинуть одну бусину, изменится рисунок и “смысл” всей цепочки.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 ряду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Измените хотя бы один признак — и результат станет другим. Это похоже на то, как в программе меняется вывод при другой команде. Бусина — это маленький сигнал в ряду.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признака — изменение результата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нужны бусины, шнурок или нитка, удобная коробочка для сортировки и ножницы. Хорошо, когда всё под рукой: меньше пауз — больше внимания к следующему шагу.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удобный набор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стол был ровным и детали аккуратно хранились. Мелкие предметы легко потерять, а потеря — это пропущенная бусина. Организация на старте экономит силы и нервы.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Организуйте место так, чтобы не сбиться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точной работы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элементов создаёт ритм: красный-синий-красный-синий. Чередование двух или трёх цветов помогает быстрее увидеть закономерность и понять, какой следующий шаг нужен.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ряду появляется одна “лишняя” бусина, это становится ошибкой или особым знаком. Дети учатся замечать, что последовательность нарушилась, и искать, где именно произошла замена.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повтор похож на повторяющиеся команды в программе. Когда шаги заданы одинаково, результат получается похожим снова и снова. Узор из бусин показывает это прямо “на глаз”.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повтор как основа узора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ряд из бусин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алгоритму: шаг за шагом, с проверкой и исправлениями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46310"/>
            <a:ext cx="4680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 закономерности в последовательности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 помогают считать шаг за шагом: одна, следующая, ещё одна. Так детям легче понять, что последовательность — это порядок действий, где каждое место имеет значение.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одному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узору видно, сколько деталей входит в один повтор. Затем можно посчитать, сколько повторов нужно, чтобы получить нужную длину ряда — без гаданий и “на глазок”.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повторами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Упражнение развивает умение сравнивать похожие элементы. Наблюдая за рядом, ребёнок запоминает структуру и замечает отличия — это полезно и для задач по информатике.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и запоминаем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 понятен, дети начинают замечать правило быстрее: что идёт перед и после. Это тренирует внимание и помогает не путать, где ошибка, а где правильная часть.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закономерность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данных по группам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работы бусины удобно сортировать по цвету, форме и размеру. Это похоже на распределение файлов по папкам: когда всё лежит “по местам”, быстро находишь нужное и не путаешься.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особенно помогает, если деталей много и они похожи. Несколько маленьких коробочек работают как подсказки: можно взять нужную бусину сразу, не тратя время на поиск.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 с мелкими предметами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бусины нельзя брать в рот и подносить близко к лицу. Также важно не оставлять их на полу. Безопасность — это часть аккуратной работы, потому что порядок начинается с осторожности.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должно быть ровным и хорошо освещённым. Тогда бусины легко видеть и меньше шансов случайно уронить их. Хороший свет помогает не пропускать детали и не путать шаги.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занятия обязательно пересчитайте все детали и уберите их в коробку. Так вы сохраняете порядок и готовность к следующему уроку. Проверка помогает убедиться, что ничего не потерялось.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Нитка, ножницы и игла используются только осторожно и при необходимости — под присмотром взрослого. Острые предметы требуют внимания: лучше сделать паузу, чем отвлечься и торопиться.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проверка результата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когда цвета стоят не по нужной очереди или пропущена бусина. Сравните свой ряд с образцом: вы увидите, где последовательность “съехала”.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порядок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узел или закрепление слишком слабое. Тогда ряд может распасться, даже если бусины нанизаны правильно. Лучше проверить прочность перед тем, как считать работу законченной.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слабое закрепление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проверка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конце помогает исправить неточности и сохранить аккуратный вид. Если сравнить готовый результат с образцом, ошибка заметна быстрее — и исправление не требует переделывать всё заново.
</a:t>
            </a:r>
            <a:endParaRPr lang="en-US" sz="10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40575" y="360000"/>
            <a:ext cx="4143300" cy="15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как код с повтором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354000" y="257175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можно читать как короткую запись: два красных, один жёлтый, снова два красных, один жёлтый. Повторяемая схема работает как маленькая программа: если соблюдать порядок, результат получается одинаковым снова и снова.
</a:t>
            </a:r>
            <a:endParaRPr lang="en-US" sz="1290" dirty="0"/>
          </a:p>
        </p:txBody>
      </p:sp>
      <p:sp>
        <p:nvSpPr>
          <p:cNvPr id="8" name="Text 2"/>
          <p:cNvSpPr txBox="1"/>
          <p:nvPr/>
        </p:nvSpPr>
        <p:spPr>
          <a:xfrm>
            <a:off x="5354000" y="3799800"/>
            <a:ext cx="3429900" cy="98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«код» удобно проверять глазами. Если одна бусина выбилась из цепочки, рисунок сразу меняется. Поэтому мы учимся не просто смотреть на узор, а записывать последовательность и управлять ею.
</a:t>
            </a:r>
            <a:endParaRPr lang="en-US" sz="1290" dirty="0"/>
          </a:p>
        </p:txBody>
      </p:sp>
      <p:sp>
        <p:nvSpPr>
          <p:cNvPr id="9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Похожую аккуратность используют дизайнеры и мастера украшений. Они подбирают материалы и цвета так, чтобы узор был цельным, а каждая деталь занимала своё место. Ошибка в одном шаге видна сразу.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 костюму и реставраторы тоже работают с вниманием к мелочам. Они могут сверять орнаменты с образцом, учитывать форму элементов и сохранять стиль. Это требует терпения и умения действовать по плану.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старинные украшения с бусинами помогают лучше понять, как люди создавали красивые вещи много лет назад. Рассматривая такие работы, специалисты изучают приёмы мастеров и бережно относятся к деталям.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где важны точность и порядок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 в разных культурах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Бусины применяли для украшения одежды, поясов, сумок и головных уборов. Часто выбирали доступные материалы — то, что было рядом: стекло, дерево, камень, ракушки или позже пластик.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в быту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бусины стали и частью ремёсел, и элементом современной моды. Идея та же: создавать повторяющийся рисунок, который выглядит гармонично и рассказывает о вкусах и традициях семьи.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новые материалы сегодня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нередко переходили от взрослых к детям и менялись медленно. Сохранялись любимые сочетания цветов и форм, а новые мотивы добавлялись осторожно — так, чтобы образ оставался узнаваемым.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традиций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одинаковых элементов делает ряд ритмичным. Например, чередование трёх цветов может повторяться снова и снова, и каждый новый фрагмент «узнаётся» сразу. Благодаря этому узор кажется гармоничным даже при простой схеме, потому что порядок держит всю композицию вместе.
</a:t>
            </a:r>
            <a:endParaRPr lang="en-US" sz="1135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повторов: когда цвета складываются в музыку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появляется, когда левая и правая части узора похожи. Тогда браслет или ряд бусин выглядит собранно: взгляд не «мечется» по сторонам. Если повторить элементы одинаково слева и справа, работа становится ровной и спокойной — как будто у неё есть невидимая ось.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«лево» и «право» успокаивают взгляд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повтор в красивой работе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готовому украшению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превращает узор в точную последовательность действий: идея → проба → проверка → итоговая сборка.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8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287" y="3023153"/>
            <a:ext cx="40635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7612" y="1095790"/>
            <a:ext cx="464400" cy="4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069990"/>
            <a:ext cx="464400" cy="46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работа с бусинами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нанизываешь бусины и держишь нить, пальцы тренируются. Действия становятся точнее, а движения — увереннее. Это помогает и в других школьных задачах, где важна аккуратность.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Мелкая моторика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идёт по шагам и требует времени. Если спешить, узор нарушится, а значит — появятся лишние исправления. Бусины учат спокойно доводить дело до конца.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09652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образцом делает работу осмысленной: ошибка заметна и её можно исправить. Этот навык прямо связан с учебными заданиями, где нужно находить и устранять неточности.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54372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оценивать размер, расстояния и порядок. Узор получается только тогда, когда элементы похожи по задумке. Так ребёнок учится замечать различия между похожими предметами.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Глазомер и сравнение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143362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важна так же, как в информатике. Сначала одно действие, потом другое, затем проверка. Ребёнок привыкает к структуре и плану работы.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590565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действовать по порядку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поделки для начинающих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первых работ подойдут короткий браслет, подвеска, закладка и маленький брелок. Начинать удобнее с крупных бусин и простого чередования двух цветов: узор легко запомнить и собрать без путаницы.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изделия показывают, как из небольшого количества деталей получается законченная вещь. Когда ребёнок видит результат сразу, появляется уверенность: можно пробовать новые варианты узора и постепенно усложнять работу.
</a:t>
            </a:r>
            <a:endParaRPr lang="en-US" sz="129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повторения наглядно показывают: порядок важнее случайности. Если схема одна и та же, изделие повторяет заданный ритм без сюрпризов.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занятия «читаем и повторяем узор» (повторяющаяся схема из нескольких частей).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узор повторяется три раза, шаги становятся особенно понятными и результат получается ровным.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каждой бусиной есть выбор: куда поставить деталь, какой цвет взять и какой следующий шаг выполнить. Маленькие решения складываются в аккуратный узор, а неправильный шаг сразу нарушает картинку.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работает и в информатике: там тоже важны порядок действий и проверка. Если шаг перепутать или пропустить, программа или ответ могут оказаться неверными. Поэтому внимание к деталям — это «ключ» к правильному результату.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 ценность последовательной работы: действовать по плану, замечать отличие от образца и исправлять ошибки. Тогда творчество становится точным, а логика — доброй помощницей, а не строгим экзаменом.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00" y="362058"/>
            <a:ext cx="4652700" cy="21945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150" y="4122700"/>
            <a:ext cx="8423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«Перед каждой бусиной» соединяет информатику, счёт и творчество. Она показывает, что последовательность действий, проверка, повтор и симметрия помогают получить хороший результат. Для 3 класса это понятный пример того, как маленькие шаги превращаются в большую и красивую работу. Одна бусина становится частью узора, а один правильный шаг — частью успешного дела.
</a:t>
            </a:r>
            <a:endParaRPr lang="en-US" sz="1036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738425"/>
            <a:ext cx="84237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порядок, внимание и красота результата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2026-05-12T11:58:59Z</dcterms:created>
  <dcterms:modified xsi:type="dcterms:W3CDTF">2026-05-12T11:58:59Z</dcterms:modified>
</cp:coreProperties>
</file>