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Alternative Questions in English: выбор между вариантами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задавать вопросы с выбором и отвечать точно.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помогают быстро выбрать один вариант из двух и сделать разговор короче. Они часто звучат в классе, магазине, дома и на уроках английского.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альтернативные вопросы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альтернативный вопрос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Альтернативный вопрос предлагает собеседнику выбрать один вариант из нескольких. Обычно варианты связаны союзом or и относятся к одному признаку: времени, месту, действию или предпочтению.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выбором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могут касаться еды, транспорта, дня недели или школьных дел: tea or juice, bus or train, Monday or Tuesday. Смысл всегда один — нужно назвать только один вариант.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выбора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3289500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такой вопрос чаще всего очень краткий: tea, Monday, at school. Это делает диалог быстрым и понятным, особенно в учебных упражнениях и повседневной речи.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3289500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768263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помогает говорить коротко и по делу. Вместо длинного объяснения достаточно предложить выбор, а собеседник сразу понимает, какой ответ от него ожидается.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768263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речи
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1810938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альтернативном вопросе важно не смешивать разные типы слов. Оба варианта должны быть грамматически одинаковыми, чтобы вопрос звучал правильно и не вызывал путаницы.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1810938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формулировка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21002"/>
            <a:ext cx="4356600" cy="1941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три самые частые модели и их назначение.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моделях сохраняются вопросительный порядок слов, союз or и одинаковая грамматическая форма вариантов.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«Alternative questions» для 6 класса
</a:t>
            </a:r>
            <a:endParaRPr lang="en-US" sz="139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построения альтернативных вопросов
</a:t>
            </a:r>
            <a:endParaRPr lang="en-US" sz="23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944" y="1225646"/>
            <a:ext cx="2566691" cy="19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две карточки: one и two, tea и juice, bus и train. Союз or соединяет их и показывает, что нужно выбрать только один вариант. В письменной речи граница между вариантами становится сразу заметной.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карточки на столе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 подойдут два предмета, два направления или две таблички с надписями. Они помогают быстро увидеть, что вопрос не о yes/no, а о выборе между двумя равноправными вариантами.
</a:t>
            </a:r>
            <a:endParaRPr lang="en-US" sz="989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иллюстрации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первый вариант обычно звучит спокойнее, а второй выделяется сильнее. Так слушатель понимает, где заканчивается перечисление и где начинается настоящий выбор. Именно or делает эту границу ясной.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 заметная часть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or как главный знак выбора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образования альтернативного вопроса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альтернативный вопрос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альтернативные вопросы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естественный ответ — просто назвать выбранный вариант: Tea. Monday. At school. В таком ответе нет лишних слов, и он полностью соответствует смыслу вопроса.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выбор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чаще всего достаточно одного слова или очень короткой фразы. Главное — чтобы ответ совпадал с одним из предложенных вариантов и звучал грамматически правильно.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по ситуации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более полный ответ, можно сказать I want tea. It is Monday. We are at school. Это уже не просто выбор, а маленькое завершённое предложение.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короткую фразу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удобны там, где нужно быстро сделать выбор без длинного объяснения.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альтернативные вопросы нужны в повседневных школьных и бытовых ситуациях.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тематическая классификация для урока английского языка, 6 класс
</a:t>
            </a:r>
            <a:endParaRPr lang="en-US" sz="94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альтернативные вопросы встречаются чаще всего
</a:t>
            </a:r>
            <a:endParaRPr lang="en-US" sz="25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830" y="1710453"/>
            <a:ext cx="324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вопросы с глаголом to be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I late or early? Вопросы с to be часто уточняют состояние человека или ситуации. Такая форма сохраняет обычный вопросительный порядок слов и звучит очень естественно в коротком диалоге.
</a:t>
            </a:r>
            <a:endParaRPr lang="en-US" sz="1046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состояние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they in the gym or in the classroom? В школьных диалогах это один из самых понятных типов вопросов. Он помогает быстро узнать место, не меняя форму to be.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класс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your book or mine? Такие вопросы часто связаны с вещами, которые можно сравнить или проверить. В них важно, что оба варианта относятся к одному признаку — принадлежности.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he at school or at home? Здесь альтернативный вопрос помогает выбрать место, не задавая длинный вопрос. Эта модель особенно удобна, когда нужно быстро уточнить, где кто-то находится.
</a:t>
            </a:r>
            <a:endParaRPr lang="en-US" sz="1089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устной речи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части альтернативного вопроса голос обычно постепенно понижается. Это показывает, что предложение ещё не завершено и собеседнику предстоит услышать второй вариант.
</a:t>
            </a:r>
            <a:endParaRPr lang="en-US" sz="880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в начале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делает альтернативный вопрос понятным даже без перевода. В диалоге она помогает отличить предложение выбора от обычного вопроса и правильно услышать смысл.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понимании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or второй вариант звучит заметнее и немного сильнее. Так слушатель сразу понимает, где именно находится выбор и какая часть вопроса наиболее важна.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 втором варианте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07577"/>
            <a:ext cx="4356600" cy="16080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английской грамматики для школьного курса
</a:t>
            </a:r>
            <a:endParaRPr lang="en-US" sz="1113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отличается каждый тип вопроса и какой ответ он ожидает в 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Альтернативный вопрос легко узнать по союзу or и выбору между вариантами; ответом служит один из них, а не yes или no.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альтернативных, общих и специальных вопросов
</a:t>
            </a:r>
            <a:endParaRPr lang="en-US" sz="22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вопросы с wh-словами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одновременно уточняют информацию и предлагают выбор. Сначала звучит wh-слово, а затем два варианта, например about subject, time or place, чтобы ответ был точным и коротким.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выбор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диалогах wh-вопросы с выбором помогают быстро договориться о предмете разговора. Они часто звучат в паре с ответами, где нужно назвать один вариант, а не объяснять подробно.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 беседе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часто используется в опросах, мини-анкетах и заданиях на выбор. Она помогает ученикам читать вопрос внимательнее и сразу видеть, что нужно сравнить два предложенных варианта.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 анкет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subject do you prefer, maths or English? What time is better for you, 5 o'clock or 6 o'clock? Такие конструкции связывают вопрос о предпочтении с понятным выбором.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формулировок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вариант, который совпадает по смыслу и форме с вопросом.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 правильному ответу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легче заметить, если сравнивать вопрос с готовой моделью: сначала форма, потом выбор вариантов, затем ответ.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путают альтернативный вопрос с общим и нарушают порядок слов; реже встречаются лишние слова и разные грамматические формы.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в заданиях по грамматике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выбор: Are we writing or reading today? Вопрос помогает быстро понять, какое действие будет на уроке, и сразу включиться в работу.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за партой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звучит Do you sit near the window or near the door? Такой вопрос связан с классом и показывает, как грамматика работает в обычной школьной ситуации.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расписания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следующем этапе появляется вопрос Is the homework for Monday or Tuesday? Он помогает уточнить срок выполнения задания без длинного объяснения и лишних уточнений.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слов можно использовать как заготовки для собственных альтернативных вопросов на уроке и дома.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типу пары помогают быстро строить вопрос и не смешивать разные грамматические формы.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для тренировки альтернативных вопросов
</a:t>
            </a:r>
            <a:endParaRPr lang="en-US" sz="117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пары слов для составления вопросов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85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823" y="1225646"/>
            <a:ext cx="2559164" cy="19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учеником стоят две дорожки: одна ведёт к today, другая — к tomorrow. Вопрос сразу направляет выбор в нужную сторону, поэтому ответ получается коротким и понятным. Такой образ помогает запомнить, что or всегда разделяет два равных варианта.
</a:t>
            </a:r>
            <a:endParaRPr lang="en-US" sz="984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ответу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другой картинке два значка показывают разные места: at home и at school. Оба стоят рядом, но выбрать нужно только один путь. Именно так работает альтернативный вопрос: он не просит объяснять, а предлагает назвать один вариант из пары.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рядом со знаком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пути, один выбор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6999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55594"/>
            <a:ext cx="324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881" y="1539483"/>
            <a:ext cx="243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71883"/>
            <a:ext cx="324000" cy="25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альтернативные вопросы в речи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вопросы делают разговор короче и естественнее. Вместо длинного объяснения собеседник сразу выбирает один вариант, поэтому общение идёт быстрее и понятнее.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диалог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магазине, дома или в поездке выбор между двумя вариантами звучит естественно. Такая модель помогает вежливо и быстро уточнить нужную информацию.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ситуации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изучения английского альтернативные вопросы полезны тем, что отрабатывают порядок слов, лексику и точный ответ. Это помогает говорить увереннее и делать меньше ошибок.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языка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такие вопросы помогают уточнить задание, время или материал без лишних слов. Они удобны для коротких парных диалогов и устной практики.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классе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схемы строятся по одному принципу: сначала задаётся вопрос, затем выбираются два равноправных варианта, разделённых союзом or.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три модели, можно быстро составить правильный альтернативный вопрос в любой школьной ситуации.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правилам построения альтернативных вопросов в школьном курсе английского языка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для запоминания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Альтернативный вопрос помогает выбрать один вариант из двух или нескольких. Если помнить союз or, порядок слов и краткий ответ, такие вопросы становятся простыми и понятными.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2026-05-30T18:11:08Z</dcterms:created>
  <dcterms:modified xsi:type="dcterms:W3CDTF">2026-05-30T18:11:08Z</dcterms:modified>
</cp:coreProperties>
</file>