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раскрывает события, характеры и главную мысль: действует, выбирает, ошибается и меняется.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героя важен на уроках литературы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вы учитесь понимать поступки персонажей и причины их решений. Через героя заметны качества, которые ценит автор: смелость, доброта, честность, верность и трудолюбие. Так проще увидеть сюжет, проблему и идею произведения.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489000"/>
            <a:ext cx="40425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литературный герой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— это персонаж, вокруг которого строится смысл произведения. Именно через его путь читатель понимает, о чём текст и зачем автор рассказывает историю.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как носитель смысла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быть человеком, животным или сказочным существом. В волшебной истории даже предмет получает значение, а его «поведение» становится частью сюжета и смысла.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человек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проявляется в том, как он говорит и обращается к другим. По словам и интонациям видно, что ему близко: уважение, грубость, страх или уверенность.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 речи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героя раскрываются через внешность, поступки и мысли. Когда он действует, делает выбор и реагирует на обстоятельства, читатель видит его характер и отношение к людям.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как главный признак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631577"/>
            <a:ext cx="3765900" cy="27032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литературных героев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Колонки: вид героя, особенности, роль в произведении, пример.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героев помогают по-разному читать смысл: где-то автор учит добру, где-то показывает конфликт, а где-то заставляет внимательно разбирать внутренние противоречия.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характер героя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раскрывается через поступки, слова и мысли, особенно в трудных ситуациях. По тому, как он ведёт себя «на деле», читатель понимает его ценности и привычный способ действовать.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 помогают узнать героя: любимые выражения, привычки, жесты, одежда, страхи, особенности общения. Такие элементы работают как подсказки к тому, что для персонажа действительно важно.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писателей-классиков небольшая деталь часто говорит о человеке больше, чем длинное объяснение. Поэтому при чтении важно подмечать «мелочи», которые повторяются или неожиданно проявляются.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узнаёт героя в произведении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наблюдений за персонажем по ходу сюжета.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Внешность, речь и детали поведения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 включает возраст, одежду, выражение лица, походку и жесты. Всё это помогает представить человека и понять, в каком он настроении. Иногда по внешности уже видно, как герой относится к миру.
</a:t>
            </a:r>
            <a:endParaRPr lang="en-US" sz="1686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и детали выдают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показывает, как герой обращается к людям и насколько он образован или спокоен. Деталь вроде шапки, книги, шрама, ключа или игрушки становится приметой и помогает запомнить образ вместе с его историей. 
</a:t>
            </a:r>
            <a:endParaRPr lang="en-US" sz="15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литературного героя запоминающимся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важны потому, что показывают героя в действии, а не только «на словах». Характер и речь делают образ живым и узнаваемым.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заданному распределению: поступки 30%, характер 20%, речь 20%, внешний облик 15%, изменения 15%.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дают действия: они связывают героя с сюжетом. Речь и характер усиливают впечатление, а изменения в финале добавляют глубину.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83435"/>
            <a:ext cx="434400" cy="3475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герой и его признаки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сочувствие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герой защищает слабых и умеет сочувствовать. Даже если вокруг сложные обстоятельства, он старается быть справедливым и не проходит мимо чужой беды.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отвечать за выбор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герой не обязан быть идеальным. Его ценность — в добром выборе и в готовности признать ошибку, сделать вывод и изменить дальнейшее поведение.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поступки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стремится поступать честно. Герой может сомневаться или бояться, но в решающий момент выбирает добро и пытается исправить последствия своего неверного шага.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ориентир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положительного героя автор показывает важные нормы: ответственность, уважение к людям и трудность добрых решений. Такой персонаж помогает читателю понять, что правильно — значит выбирать.
</a:t>
            </a:r>
            <a:endParaRPr lang="en-US" sz="11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и сложный герой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герой часто движим жадностью, завистью, гордостью или жестокостью. Он мешает другим персонажам и создаёт конфликт, из-за чего сюжет становится напряжённым.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герой выглядит правдоподобно, потому что в нём есть и хорошие, и плохие черты. Автор не даёт готового ответа сразу, а читатель учится внимательнее разбираться в мотивах.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типов помогает увидеть смысл произведения: отрицательный персонаж служит источником проблемы, а сложный — проверкой читательского понимания. Поэтому их образы требуют особенно точного чтения.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274" y="1345200"/>
            <a:ext cx="2081552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в известных произведениях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Колонки: произведение, герой, главная черта, внутренний конфликт.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литературы, учебные примеры из программы.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есть «личная задача»: через конфликт раскрывается характер и объясняется, почему именно этот поступок становится поворотным.
</a:t>
            </a:r>
            <a:endParaRPr lang="en-US" sz="16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конфликт: как характер проявляется в трудности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с другими людьми, обществом, природой или обстоятельствами. Его поведение в таких ситуациях показывает характер: насколько он умеет действовать, договариваться и защищать справедливость.
</a:t>
            </a:r>
            <a:endParaRPr lang="en-US" sz="1057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конфликт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героя идёт спор между страхом и смелостью, долгом и желанием, правдой и ложью. Именно в выборе становится видно, какие ценности для него главные.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выбор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ситуация обостряется, привычные способы уже не помогают. Герой либо находит верный путь, либо ошибается и затем осознаёт последствия своих решений и отношений с окружающими.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как проверка характера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герой либо меняется, либо подтверждает свой характер. Читатель замечает, как меняются мысли, тон речи и поступки, а итог помогает понять замысел автора.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и изменения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сюжете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для сказок, приключенческих повестей и историй о взрослении: от привычного к проблеме и через испытания к итогу.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сказке, мифе и реалистической повести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отправляется туда, где опасно и неизвестно. По дороге он встречает помощников, получает предметы-подсказки и проходит череду испытаний, чтобы заслужить счастливый финал. Такой сюжет хорошо передаётся через контрасты: страх и надежду, одиночество и поддержку.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испытание: дорога и помощь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мифе герой часто совершает подвиг, который объясняет людям, «как устроен мир» или почему существует определённый порядок. Его действия подаются как пример силы и отваги. В иллюстрациях обычно особенно выразительны момент столкновения с судьбой и образ победы.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Мифический подвиг: сила, отвага и образец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повесть показывает героя, похожего на нас: с планами, ошибками и переживаниями. Его трудности связаны с жизнью, дружбой, семьёй и учёбой, поэтому конфликт становится «узнаваемым». История ведёт к размышлению: как принимать решения и отвечать за выбор.
</a:t>
            </a:r>
            <a:endParaRPr lang="en-US" sz="969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повесть: проблемы обычного человека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ценят у героя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конкретные числа могут отличаться в разных произведениях, чаще всего ценятся поступки, которые помогают в трудной ситуации и сохраняют уважение к людям.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наблюдение и список качеств из авторского задания; точные проценты/значения не задавались.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смелость и доброта — основа доверия к герою. Честность и упорство добавляют образу надёжность и зрелость, даже когда путь непрост.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герой: совпадение и различие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и герой думают одинаково, поэтому читатель без труда понимает позицию произведения. Но гораздо интереснее, когда взгляды расходятся: герой спорит, сомневается и проверяет себя на деле.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сомнения героя не означают «плохой» характер. Через них автор показывает, как человек учится: растёт через опыт, пересматривает решения и пытается найти более верный путь.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может быть сочувственной: читатель понимает причины поступков и уважает попытку исправиться. Важно, что сочувствие не отменяет ответственности героя за последствия своих действий.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иронизирует над героем или подчёркивает слабости, чтобы образ стал точнее. Тогда читателю проще увидеть контраст между словами, намерениями и реальными поступками персонажа.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литературного героя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место героя в сюжете: что приводит его к главному событию, какова цель и какие препятствия он встречает. Затем отметьте, как меняется характер и почему это происходит.
</a:t>
            </a:r>
            <a:endParaRPr lang="en-US" sz="1328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вывод был убедительным, подберите 2–3 точные цитаты, которые подтверждают главные черты героя. Цитаты нужны не «для украшения», а как доказательство ваших наблюдений.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рассмотрите «как он говорит и что делает»: речь, манера общения, ключевые поступки, реакцию на трудности. Параллельно изучите отношения с другими персонажами и авторскую оценку этих взаимодействий.
</a:t>
            </a:r>
            <a:endParaRPr lang="en-US" sz="12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07" y="1574700"/>
            <a:ext cx="3482836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анализа героя на образе Герды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Колонки: элемент анализа, пример, вывод.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примере заметно, что характер Герды раскрывается прежде всего через действия и проверяется испытаниями, а не через внешнее описание.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по школьной теме «Образ Герды» (конспект-пример).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принимает решение, которое показывает ценности и характер. Читатель следит не только за результатом, но и за тем, как герой рассуждает и что для него важнее всего.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 ходе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истории герой сталкивается с трудностями и становится другим: взрослеет, учится отвечать за поступки, переоценивает прежние взгляды. Эти перемены делают образ живым.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 и смысл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вызывает сочувствие, уважение или тревогу, история запоминается. Он помогает понять дружбу, ответственность, смелость и честность — качества, нужные в любое время.
</a:t>
            </a:r>
            <a:endParaRPr lang="en-US" sz="1511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остаются в памяти читателей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как отражение человека и произведения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связывает сюжет, тему и идею произведения: через него видны характеры, конфликты и ценности автора. Понимание героя помогает точнее читать книги и делать выводы о добре, справедливости и ответственности.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2026-05-15T04:17:28Z</dcterms:created>
  <dcterms:modified xsi:type="dcterms:W3CDTF">2026-05-15T04:17:28Z</dcterms:modified>
</cp:coreProperties>
</file>