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Распутин: «Прощание с Матёрой» и «Пожар» как повести о нравственном выборе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повести о цене прогресса, памяти и совести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повести возникли в эпоху масштабных перемен: переселений, перестройки быта и кризиса традиционной деревни. Распутин продолжил линию «деревенской прозы», где судьба человека раскрывается через нравственный выбор и связь с родной землёй.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место в литературе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«Прощание с Матёрой»: сюжет и основная проблема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деревня
</a:t>
            </a:r>
            <a:pPr algn="l" indent="0" marL="0">
              <a:lnSpc>
                <a:spcPct val="14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 обречена на затопление из-за строительства ГЭС. Жители заранее знают, что исчезнут дома, огороды и кладбище, а вместе с ними — весь привычный уклад жизни и ощущение непрерывности времени.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вопрос
</a:t>
            </a:r>
            <a:pPr algn="l" indent="0" marL="0">
              <a:lnSpc>
                <a:spcPct val="14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 повести звучит как вопрос: можно ли без внутренней потери расстаться с родной землёй, если переселение объявлено неизбежным и поддержано официальной логикой «общей пользы».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4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драму создаёт расхождение между старшими, для которых Матёра — живая память рода, и частью молодых людей, воспринимающих переезд как обычную хозяйственную необходимость.
</a:t>
            </a:r>
            <a:endParaRPr lang="en-US" sz="1379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утраты
</a:t>
            </a:r>
            <a:pPr algn="l" indent="0" marL="0">
              <a:lnSpc>
                <a:spcPct val="14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деревни означает не только смену места жительства, но и разрушение духовной опоры. Поэтому бытовое событие превращается в трагедию исторической и личной памяти.
</a:t>
            </a:r>
            <a:endParaRPr lang="en-US" sz="13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 как образ малой родины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памяти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 показана как место, где личная жизнь неотделима от судьбы семьи и рода. Каждый дом, двор и тропинка хранят следы прожитых поколений и общую историю.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Кладбище и избы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 и кладбище в повести имеют не бытовое, а нравственное значение. Они напоминают о долге перед предками и о том, что прошлое нельзя просто оставить позади.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и река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деревни усиливает ощущение замкнутого, но целостного мира. Вода вокруг Матёры становится знаком надвигающегося исчезновения и стирания человеческих следов.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Дарьи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Дарьи воплощает не только быт, но и устойчивость традиции. Через него раскрывается мысль о малой родине как о живом, защищаемом человеком пространстве.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святыня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Дарьи дом не сводится к жилью или хозяйству. Он воспринимается ею как наследие рода, которое нельзя оценивать по удобству или выгоде.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предков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переживает уничтожение Матёры прежде всего как утрату связи с предками. Уважение к кладбищу и к прожитой жизни становится для неё духовной обязанностью.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стойкость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 не громка в словах, но твёрда в поступках. Её спокойствие, собранность и отказ примириться с бездумным разрушением делают её нравственным центром повести.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корням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Дарьи Распутин показывает, что человеческое достоинство держится не на внешнем успехе, а на верности памяти, земле и нравственному долгу.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Дарья: носительница памяти и нравственного закона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повести и их отношение к Матёре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по-разному герои понимают переселение, дом и ответственность перед прошлым.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 определяется не возрастом сам по себе, а различием нравственных ориентиров и понимания смысла жизни.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Распутин. «Прощание с Матёрой»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ГЭС становится не просто хозяйственным проектом, а художественным знаком исторического перелома и духовной утраты.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стоит конфликт памяти и забвения: именно он превращает переселение в нравственную катастрофу.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В. Г. Распутина «Прощание с Матёрой»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конфликты «Прощания с Матёрой»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«Прощания с Матёрой»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остров, изба и кладбище повторяются как ключевые образы, которые связывают быт, память и трагическое предчувствие.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разворачивает широкую картину жизни деревни и показывает судьбу целого сообщества, а не одного героя.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постоянно подчёркивает личную боль расставания, поэтому повествование звучит не только как рассказ, но и как исповедь.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интонации, точные детали и естественная речь героев создают впечатление подлинности и усиливают доверие к изображённому миру.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«Пожар»: продолжение темы распада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масштаб беды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«Пожаре» действие перенесено в посёлок, где пожар становится проверкой не только имущества, но и нравственной прочности людей, живущих в условиях внутреннего распада.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неустроенность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катастрофа вскрывает повседневный беспорядок, ослабление дисциплины и утрату общего дела. Пожар лишь делает явным то, что давно разъедало жизнь изнутри.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и разобщённость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реагируют на беду по-разному: одни теряются, другие действуют формально, третьи думают лишь о себе. Это показывает дефицит общего нравственного основания.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совести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«Прощании с Матёрой» рушится целый мир, то здесь мир уже ослаблен и разрушен частично, но всё ещё способен выявить, кто сохранил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огня в повести «Пожар»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уничтожает материальные следы жизни и одновременно показывает хрупкость человеческого порядка. Он становится видимым образом беды, которая может охватить и дом, и сознание.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над человеком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выявляет подлинные качества людей: страх, растерянность, недоверие, но также выдержку и готовность отвечать за других. В огне человек словно проходит испытание на зрелость.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Очищение и выбор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Двойственность огня делает его символом не только бедствия, но и нравственного очищения. В экстремальной ситуации особенно ясно видно, кто способен сохранить самообладание и долг.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Петрович Егоров как нравственный центр «Пожара»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мера личности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Петрович воспринимает труд не как обязанность ради отчёта, а как естественную форму человеческого достоинства. Для него аккуратность, дисциплина и собранность — признаки внутренней ответственности перед людьми.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беспорядка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резко противопоставлен равнодушию и бытовой распущенности, которые разъедают поселковую жизнь. Егоров видит, что внешний беспорядок быстро превращается в моральное безразличие и разрушает общее дело.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поступка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ограничивается правильными словами: его авторитет основан на действиях, выдержке и умении отвечать за ситуацию. Именно поступок у Распутина проверяет подлинность человека убедительнее любых деклараций.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стержень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Егорова писатель показывает, что простой человек может сохранять нравственную опору даже в условиях распада. Его стойкость утверждает ценность личной совести как основы общественного порядка.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общую проблематику и главное различие в художественном конфликте.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повести исследуют цену исторических перемен, но в одной показано исчезновение целого уклада, а в другой — борьба человека за совесть среди распада.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Распутин, повести «Прощание с Матёрой» (1976) и «Пожар» (1985).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двух повестей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бытовое событие становится нравственным испытанием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событий в повестях В. Распутина: внешняя катастрофа раскрывает внутренний выбор человека.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вода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 Распутина связана не только с пейзажем, но и с необратимостью утраты. Она стирает следы жизни, размывает границы привычного мира и напоминает о цене вмешательства в природу.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остров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и земля представлены как пространство укоренённости, где человек чувствует связь с родом и трудом. Уничтожение этого пространства означает не только переселение, но и разрыв с исторической памятью.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естественный порядок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повестях хранит представление о живом, самодостаточном мире, который не подчиняется человеческой воле полностью. Он подчёркивает, что природа существует по своим законам и требует уважения.
</a:t>
            </a:r>
            <a:endParaRPr lang="en-US" sz="1399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 суд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«Пожаре» становится знаком разрушения и очищения одновременно. Он выявляет слабость, страх и растерянность людей, но также показывает, кто способен сохранить самообладание и долг.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8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в художественном мире Распутина
</a:t>
            </a:r>
            <a:endParaRPr lang="en-US" sz="31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работают не изолированно: они образуют единую систему, где предметный образ сразу несёт нравственный смысл и помогает раскрыть тему памяти.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кладбище имеют наибольшую смысловую нагрузку: через них особенно ясно выражена связь человека с прошлым, родом и ответственностью перед предками.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Распутин, повести «Прощание с Матёрой» и «Пожар».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их смысл в повестях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строит речь героев на естественных разговорных интонациях, передающих характер и возраст. Благодаря этому повесть звучит достоверно и сохраняет близость к живой деревенской речи.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дома, хозяйства, одежды и повседневных действий создают предметную плотность текста. Быт у писателя не второстепенен: он помогает увидеть состояние мира и людей.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паузы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недосказанность и интонационные паузы усиливают эмоциональное напряжение. Такие приёмы делают речь героев особенно выразительной и подчеркивают внутреннюю борьбу, которая не всегда проговаривается прямо.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глубина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Стилистическая ясность сочетается с философской насыщенностью: за обычными словами раскрываются вопросы долга, памяти и совести. Именно так повседневное в повестях поднимается до уровня нравственного размышления.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прозы Распутина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ставят повести перед читателем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421310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и цена перемен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считать оправданным проект, если он уничтожает дом, кладбище и привычную среду жизни? Распутин заставляет увидеть, что техническая польза не отменяет нравственной ответственности.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4433392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достоинство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человеческое достоинство, когда обстоятельства требуют подчинения? Повести убеждают: верность памяти и совести важнее внешнего удобства и приспособления к разрушению.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445478" y="2406651"/>
            <a:ext cx="3393152" cy="3699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современность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судьба отдельных людей становится мерилом времени? Произведения остаются актуальными, потому что и сегодня общество сталкивается с переселением, утратой родных мест и выбором между выгодой и совестью.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повестей для современного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актуальности показывают, что произведения Распутина выходят далеко за рамки своего времени и остаются разговором о сегодняшних проблемах.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повестей держится на соединении экологической, социальной и нравственной проблематики, поэтому они помогают обсуждать современные последствия больших решений.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Распутин, повести «Прощание с Матёрой» и «Пожар»; авторская интерпретация.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23167"/>
            <a:ext cx="428700" cy="38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5899" y="4185750"/>
            <a:ext cx="420300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повестей в творчестве Валентина Распутина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«Прощание с Матёрой» и «Пожар» стали книгами, в которых особенно ясно проявился художественный масштаб Распутина. Они закрепили его репутацию одного из главных авторов деревенской прозы.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повестях частная история деревни и поселка переходит в размышление о судьбе страны. Писателя интересует, на каких основаниях держится жизнь общества и что происходит при их утрате.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Распутина важен не внешний конфликт сам по себе, а нравственный выбор человека. Герой либо сохраняет связь с корнями, либо теряет её, и именно это определяет смысл его жизни.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и философское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соединяют наблюдение за конкретной исторической ситуацией с глубоким философским вопросом о памяти, ответственности и цене перемен. Поэтому они читаются как произведения о времени и о совести.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мера человеческой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Распутина убеждают: утрата дома, земли и памяти становится нравственной потерей, а подлинная ценность человека раскрывается в верности совести, предкам и живой ответственности перед прошлым.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2026-05-27T12:31:39Z</dcterms:created>
  <dcterms:modified xsi:type="dcterms:W3CDTF">2026-05-27T12:31:39Z</dcterms:modified>
</cp:coreProperties>
</file>