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сред обитания организмов: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существуют в четырёх различных средах обитания с уникальными условиями.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среда обитания и почему это важно?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это место, где живёт организм, обеспечивая его воздухом, водой, пищей и защитой. Виды адаптируются под условия водной, наземно-воздушной, почвенной и организменной сред.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6" y="1203550"/>
            <a:ext cx="1947900" cy="15236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74" y="1203550"/>
            <a:ext cx="1947900" cy="15236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252" y="1203550"/>
            <a:ext cx="1947900" cy="152369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2430" y="1203550"/>
            <a:ext cx="1947900" cy="152369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среда: условия жизни и её жители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47831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занимает большую часть Земли, создавая стабильные условия с постоянной влажностью и температурой. Это основное место жизни для множества видов.
</a:t>
            </a:r>
            <a:endParaRPr lang="en-US" sz="803" dirty="0"/>
          </a:p>
        </p:txBody>
      </p:sp>
      <p:sp>
        <p:nvSpPr>
          <p:cNvPr id="14" name="Text 3"/>
          <p:cNvSpPr txBox="1"/>
          <p:nvPr/>
        </p:nvSpPr>
        <p:spPr>
          <a:xfrm>
            <a:off x="447832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поверхность планеты покрыта водой
</a:t>
            </a:r>
            <a:endParaRPr lang="en-US" sz="1061" dirty="0"/>
          </a:p>
        </p:txBody>
      </p:sp>
      <p:sp>
        <p:nvSpPr>
          <p:cNvPr id="15" name="Text 4"/>
          <p:cNvSpPr txBox="1"/>
          <p:nvPr/>
        </p:nvSpPr>
        <p:spPr>
          <a:xfrm>
            <a:off x="2651009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получают кислород через жабры, а некоторые амфибии используют кожу для дыхания, адаптируясь к низкому уровню кислорода.
</a:t>
            </a:r>
            <a:endParaRPr lang="en-US" sz="982" dirty="0"/>
          </a:p>
        </p:txBody>
      </p:sp>
      <p:sp>
        <p:nvSpPr>
          <p:cNvPr id="16" name="Text 5"/>
          <p:cNvSpPr txBox="1"/>
          <p:nvPr/>
        </p:nvSpPr>
        <p:spPr>
          <a:xfrm>
            <a:off x="2651010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 воде требует особых органов
</a:t>
            </a:r>
            <a:endParaRPr lang="en-US" sz="1063" dirty="0"/>
          </a:p>
        </p:txBody>
      </p:sp>
      <p:sp>
        <p:nvSpPr>
          <p:cNvPr id="17" name="Text 6"/>
          <p:cNvSpPr txBox="1"/>
          <p:nvPr/>
        </p:nvSpPr>
        <p:spPr>
          <a:xfrm>
            <a:off x="4854187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море и реках обитают рыбы, ракообразные, медузы и водоросли, каждые со своими приспособлениями к жизни в воде.
</a:t>
            </a:r>
            <a:endParaRPr lang="en-US" sz="934" dirty="0"/>
          </a:p>
        </p:txBody>
      </p:sp>
      <p:sp>
        <p:nvSpPr>
          <p:cNvPr id="18" name="Text 7"/>
          <p:cNvSpPr txBox="1"/>
          <p:nvPr/>
        </p:nvSpPr>
        <p:spPr>
          <a:xfrm>
            <a:off x="4854188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водных организмов
</a:t>
            </a:r>
            <a:endParaRPr lang="en-US" sz="1292" dirty="0"/>
          </a:p>
        </p:txBody>
      </p:sp>
      <p:sp>
        <p:nvSpPr>
          <p:cNvPr id="19" name="Text 8"/>
          <p:cNvSpPr txBox="1"/>
          <p:nvPr/>
        </p:nvSpPr>
        <p:spPr>
          <a:xfrm>
            <a:off x="7057365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водорослей помогает им сопротивляться течениям и оставаться прикреплёнными к субстрату в глубинах.
</a:t>
            </a:r>
            <a:endParaRPr lang="en-US" sz="963" dirty="0"/>
          </a:p>
        </p:txBody>
      </p:sp>
      <p:sp>
        <p:nvSpPr>
          <p:cNvPr id="20" name="Text 9"/>
          <p:cNvSpPr txBox="1"/>
          <p:nvPr/>
        </p:nvSpPr>
        <p:spPr>
          <a:xfrm>
            <a:off x="7057366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растения водной среды
</a:t>
            </a:r>
            <a:endParaRPr lang="en-US" sz="10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 переменчива по температуре, при этом кислород здесь доступен в большом количестве, что позволяет животным и растениям дышать активно.
</a:t>
            </a:r>
            <a:endParaRPr lang="en-US" sz="752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Переменчивая погода и доступный кислород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оборудованы кожными покровами и структурами, предотвращающими потерю влаги и сохраняя жизнеспособность в сухом воздухе.
</a:t>
            </a:r>
            <a:endParaRPr lang="en-US" sz="75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высыхания — главный вызов суши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птицы, насекомые и растения обитают здесь, приспосабливаясь к сложным условиям наземной жизни.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представителей суши
</a:t>
            </a:r>
            <a:endParaRPr lang="en-US" sz="1061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среда: основные характеристики и обитатели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таинственный мир под ногами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характеризуется дефицитом света и кислорода, но богата органическими веществами, что делает её уникальной средой для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и влажное пространство почвы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жуки имеют вытянутую или мелкую форму, позволяющую им свободно двигаться в узких подземных ходах.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почвенных животных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обитатели почвы покрыты слизью или хитином, чтобы предотвратить высыхание и выжить в сложных условиях.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потери влаги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организмов живут бактерии, грибы и черви, которые часто проявляют паразитические отношения с хозяином.
</a:t>
            </a:r>
            <a:endParaRPr lang="en-US" sz="84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как способ существования
</a:t>
            </a:r>
            <a:endParaRPr lang="en-US" sz="98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внутри организма стабильны, однако здесь мало кислорода и сильная конкуренция за ресурсы.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условия внутри тела hosta
</a:t>
            </a:r>
            <a:endParaRPr lang="en-US" sz="975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оснащены присосками и крючьями для закрепления и имеют высокую плодовитость, чтобы обеспечить выживание вида.
</a:t>
            </a:r>
            <a:endParaRPr lang="en-US" sz="837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приспособления паразитов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жизнь внутри живого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85222"/>
            <a:ext cx="4663800" cy="17730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раздел 'Экология и среда обитания'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сред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ключевые особенности четырёх сред обитания и их влияние на жизнь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уникальна, требуя специализированных адаптаций для выживания.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жизни в воде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эффективного дыхания и плавники для маневрирования в воде, а обтекаемая форма облегчает движение и снижает сопротивление.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обладают гибкостью, позволяющей им выдерживать течение и волны без повреждений, что способствует их успешному росту и размножению.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Китообразные, такие как киты и дельфины, имеют гладкую кожу и подкожный жир для сохранения тепла и уменьшения трения при движении в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и растений суши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обладают лёгкими, позволяющими эффективно усваивать кислород из воздуха для активной жизнедеятельности на суше.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конечности приспособлены для передвижения, обеспечивая бег, полёт и плавное перемещение по земле.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восковой налёт на листьях для удержания влаги и развитую корневую систему для поиска воды.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кожа, чешуя или шерсть защищают от испарения влаги, сохраняя организм в условиях сухого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организмов почвенной среды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почвы питаются перегноем и разлагающейся органикой, участвуя в превращении её в плодородный гумус.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животные обычно миниатюрны и имеют подземный образ жизни, что позволяет им легко перемещаться в узких ходах.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обладают мощной корневой системой, позволяющей добывать воду и минеральные вещества из глубоких слоёв почвы.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паразитических организмов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организмы имеют удлинённое и сплющенное тело, что облегчает им перемещение внутри узких пространств органов хозяина и повышает выживаемость в сложной внутренней среде.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надежного закрепления на хозяине паразиты часто развивают специальные присоски, крючья и другие структуры, которые предотвращают их удаление или смещение во время жизнедеятельности хозяина.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паразитов нередко слабо развиты, так как внутри организма хозяина ориентируются по химическим и тактильным сигналам, а не по зрению или слуху.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паразитов направлено на увеличение численности потомства через развитие большого количества яиц и личинок, что повышает шансы на нахождение нового хозяина и продолжение 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– повсюду и везде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способны выживать в самых суровых природных условиях — от горячих серных источников до ледяной вечной мерзлоты. Их жизненные механизмы позволяют адаптироваться к сильному давлению и отсутствию кислорода.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бактерий в экстремальных условиях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помогает переваривать пищу и поддерживает здоровье человека, а бактерии-деструкторы в почве разлагают органику, превращая её в питательные вещества, необходимые растениям для роста.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микробов в организме человека и природе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зоологические исследования,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живых организмов по средам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сосредоточены в водной и наземно-воздушной средах, что связано с их более широкими и доступными ресурсами.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адаптация к специфической среде определяет численность и разнообразие видов в экосистемах.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7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и миграции между средами
</a:t>
            </a:r>
            <a:endParaRPr lang="en-US" sz="2742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Отложение икры лягушками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начинают жизнь в водной среде, где их икринка защищена и развивается до личинки.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взрослой особи на суше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лягушки переходят в наземно-воздушную среду, приспосабливаясь к новым условиям и способам питания.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стрекоз и комаров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личинки развиваются в озерах и прудах, где кормятся, прежде чем превратиться во взрослых летающих насекомых.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Тюлени: море и суша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проводят время в воде, охотясь, а для размножения и отдыха выбирают сушу, демонстрируя сложные миграционные циклы.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киты имеют гладкое, обтекаемое тело, которое помогает быстро передвигаться в воде. Такая форма снижает сопротивление и энергозатраты при плавании.
</a:t>
            </a:r>
            <a:endParaRPr lang="en-US" sz="744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 и обтекаемые формы тела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крыльями и полыми костями, что облегчает полёт и обеспечивает теплоизоляцию благодаря перьям, адаптированным к воздуху и температурным изменениям.
</a:t>
            </a:r>
            <a:endParaRPr lang="en-US" sz="677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Аэродинамика у птиц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тритонов и других земноводных гладкая влажная кожа служит для дыхания, позволяя осуществлять газообмен и поддерживать водный баланс в переменчивой среде.
</a:t>
            </a:r>
            <a:endParaRPr lang="en-US" sz="7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и газообмен
</a:t>
            </a:r>
            <a:endParaRPr lang="en-US" sz="1211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влияет на облик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 между средами обитания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между разными средами часто мешают видам адаптироваться к перемещению и изменению привычных условий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доступности кислорода ограничивают распространение некоторых организмов: водные виды испытывают дефицит, наземные — избыток кислорода.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почвы, воды и воздуха создают физические преграды, затрудняющие миграцию и заселение новых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6" y="1203550"/>
            <a:ext cx="1947900" cy="15236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74" y="1203550"/>
            <a:ext cx="1947900" cy="15236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252" y="1203550"/>
            <a:ext cx="1947900" cy="152369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2430" y="1203550"/>
            <a:ext cx="1947900" cy="152369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адаптации, раскрывающие природу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47831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лапы обеспечивают скорость и манёвренность в воде, а мягкий кожистый клюв помогает обнаружить и захватить добычу в мутной среде.
</a:t>
            </a:r>
            <a:endParaRPr lang="en-US" sz="852" dirty="0"/>
          </a:p>
        </p:txBody>
      </p:sp>
      <p:sp>
        <p:nvSpPr>
          <p:cNvPr id="14" name="Text 3"/>
          <p:cNvSpPr txBox="1"/>
          <p:nvPr/>
        </p:nvSpPr>
        <p:spPr>
          <a:xfrm>
            <a:off x="447832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снаряжён для водной охоты
</a:t>
            </a:r>
            <a:endParaRPr lang="en-US" sz="1250" dirty="0"/>
          </a:p>
        </p:txBody>
      </p:sp>
      <p:sp>
        <p:nvSpPr>
          <p:cNvPr id="15" name="Text 4"/>
          <p:cNvSpPr txBox="1"/>
          <p:nvPr/>
        </p:nvSpPr>
        <p:spPr>
          <a:xfrm>
            <a:off x="2651009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 развитые лопаточные конечности позволяют кротам эффективно рыть норы и передвигаться в плотной почве, обеспечивая защиту и доступ к пище.
</a:t>
            </a:r>
            <a:endParaRPr lang="en-US" sz="852" dirty="0"/>
          </a:p>
        </p:txBody>
      </p:sp>
      <p:sp>
        <p:nvSpPr>
          <p:cNvPr id="16" name="Text 5"/>
          <p:cNvSpPr txBox="1"/>
          <p:nvPr/>
        </p:nvSpPr>
        <p:spPr>
          <a:xfrm>
            <a:off x="2651010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Кротовые лапы: копатели по профессии
</a:t>
            </a:r>
            <a:endParaRPr lang="en-US" sz="1082" dirty="0"/>
          </a:p>
        </p:txBody>
      </p:sp>
      <p:sp>
        <p:nvSpPr>
          <p:cNvPr id="17" name="Text 6"/>
          <p:cNvSpPr txBox="1"/>
          <p:nvPr/>
        </p:nvSpPr>
        <p:spPr>
          <a:xfrm>
            <a:off x="4854187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атмосферным воздухом через специальные дыхательные трубки, что позволяет им находиться в воде и избежать нехватки кислорода в толще воды.
</a:t>
            </a:r>
            <a:endParaRPr lang="en-US" sz="852" dirty="0"/>
          </a:p>
        </p:txBody>
      </p:sp>
      <p:sp>
        <p:nvSpPr>
          <p:cNvPr id="18" name="Text 7"/>
          <p:cNvSpPr txBox="1"/>
          <p:nvPr/>
        </p:nvSpPr>
        <p:spPr>
          <a:xfrm>
            <a:off x="4854188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комаров и дыхательные трубки
</a:t>
            </a:r>
            <a:endParaRPr lang="en-US" sz="1219" dirty="0"/>
          </a:p>
        </p:txBody>
      </p:sp>
      <p:sp>
        <p:nvSpPr>
          <p:cNvPr id="19" name="Text 8"/>
          <p:cNvSpPr txBox="1"/>
          <p:nvPr/>
        </p:nvSpPr>
        <p:spPr>
          <a:xfrm>
            <a:off x="7057365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покровы и наружные оболочки делают их устойчивыми к иммунным реакциям хозяина, обеспечивая безопасное существование внутри организма.
</a:t>
            </a:r>
            <a:endParaRPr lang="en-US" sz="852" dirty="0"/>
          </a:p>
        </p:txBody>
      </p:sp>
      <p:sp>
        <p:nvSpPr>
          <p:cNvPr id="20" name="Text 9"/>
          <p:cNvSpPr txBox="1"/>
          <p:nvPr/>
        </p:nvSpPr>
        <p:spPr>
          <a:xfrm>
            <a:off x="7057366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и защитные оболочки
</a:t>
            </a:r>
            <a:endParaRPr lang="en-US" sz="11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изменений среды на жизнь организмов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провоцирует изменение климатических зон и утрату привычных местообитаний, что сказывается на разнообразии видов.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площади наземно-воздушной среды обитания, ведёт к исчезновению многих животных и растений.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 деградация водных экосистем препятствуют воспроизводству водных и полуводных организмов, сокращая их численность.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и почвы снижает качество среды, вызывает массовую гибель организмов и нарушает экосистемные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среды обитания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помогают определить потребности видов и разработать меры по охране их природных территорий и среды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природных территорий основано на знаниях о взаимодействиях организмов и их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 учитывают средовые особенности для восстановления экосистем и сохранения биоразнообразия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сред жизни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средах обитания формируют особенности организмов и обеспечивают разнообразие живой природы. Понимание этих связей способствует охране природы и устойчивому развитию на Земле.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2026-05-09T09:43:39Z</dcterms:created>
  <dcterms:modified xsi:type="dcterms:W3CDTF">2026-05-09T09:43:39Z</dcterms:modified>
</cp:coreProperties>
</file>