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слово, которое показывает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оживляет речь и рассказывает, что происходит вокруг.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делает речь живой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глаголов предложение будто замирает. С ними сразу появляются события: кто-то бежит, снег тает, птица поёт. Глагол помогает сказать точно и понятно.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рассказывают не только о делах и движении. Они передают работу мысли, речи и чувств, поэтому без них речь становится беднее и скучнее.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глагол обозначает не движение, а состояние: спит, грустит, радуется, молчит. Такое слово тоже показывает, что происходит с предметом или человеком.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называть действие предмета, человека или животного: читать, писать, бежать, играть. Он отвечает на вопросы действия и помогает увидеть, что происходит.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картинках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мальчика, который читает, девочку, которая рисует, кошку, которая прыгает. К каждому изображению легко подобрать свой глагол. Это как словесный ключ к картинке.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 действие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действовать по-разному. Дерево стоит спокойно, а потом качается на ветру. Значит, глагол помогает заметить перемены, а не только сам предмет.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разные действия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помогает задать глагол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«что делает?», значит оно, скорее всего, называет действие сейчас. Так быстро находятся слова вроде «бежит», «поёт», «рисует».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«что делал?» подсказывает, что действие уже происходило раньше. Он помогает заметить слова «читал», «играл», «смеялся» без лишних догадок.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«что будет делать?» говорит о будущем. Если слово подходит к такому вопросу, это глагол, который ещё только расскажет о предстоящем действии.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«что сделал?» показывает завершённое действие. По нему легко узнать глаголы, которые сообщают о результате: «написал», «построил», «принёс».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способ: от вопроса действия к слову, которое называет действие или состояние.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глагол в предложении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узнать начальную форму глагола.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удобна для словаря и для проверки слова в предложении.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понять, когда именно происходит действие: сейчас, раньше или позже. Это как маленькие часы внутри слова. Они не тикают, но всё понимают.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Сейчас, раньше или потом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подходят слова-примеры: читает, читал, будет читать. По ним легко увидеть, как глагол связывает действие с временем и не путает вчера, сегодня и завтра.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во времени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 действие прямо сейчас: пишет, поёт, идёт. Оно помогает рассказать о том, что происходит в этот момент.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говорит о том, что ещё только случится: будет писать, будет петь, будет идти. Оно помогает заглянуть вперёд, как в добрый календарь.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сообщает о том, что уже было: писал, пел, шёл. Такое слово словно оглядывается назад и вспоминает событие.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глагол по времени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действие соотносится с моментом речи: сейчас, раньше или потом.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глагола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изменение помогает не путать, кто что делает в предложении. Глагол как будто подмигивает нам: «Смотри, я уже всё рассказал про своего героя!»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действуют несколько предметов или людей, глагол тоже изменяется: мы читаем, вы читаете, они читают. Так речь сразу показывает, один это участник или много.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подстраивается под того, кто выполняет действие. Поэтому мы говорим: я читаю, ты читаешь, он читает — форма слова меняется вместе с действующим лицом.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меняется по лицам и числам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того, кто совершает действие: мальчик, кошка, птица или машина. Затем задай к глаголу вопрос: кто бежит? кто поёт? кто рисует?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действующее лицо меняется, глагол может принимать новую форму. Один и тот же смысл остаётся, но слово подстраивается под того, кто действует, как внимательный помощник.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частица меняет значение глагола на отрицательное.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 помогает сказать, что действие не происходит: не читает, не бежит, не рисует. Это очень удобно, когда нужно точно сообщить об отсутствии действия.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757" y="1747259"/>
            <a:ext cx="3465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побудительные глаголы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звучат вежливо и мягко: помоги, подай, открой. Они помогают попросить о действии так, чтобы собеседник понял задание спокойно и ясно.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глагол подсказывает, как лучше поступить: посмотри, попробуй, повтори. Это короткий и понятный способ дать полезный совет без длинных объяснений.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 игре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такие глаголы встречаются особенно часто: беги, прыгай, хлопай, повернись. Они делают задания живыми и весёлыми, а ещё помогают всем действовать вместе.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Побудительная форма может звучать строго и очень коротко: иди, стой, садись. Она нужна, когда важно быстро организовать действие или остановить его.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определить, является ли слово глаголом: смотрим на значение и задаём вопрос действия.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шаг за шагом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 коротком предложении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глагол делает предложение живым и ясным. Он показывает, что происходит прямо сейчас, и помогает маленькому рассказу зашевелиться, как будто он ожил.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глагола фраза становится спокойной, но неподвижной. Если сказать только «Мальчик», картина есть, а действия нет — будто кто-то нажал паузу.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предложении глагол часто несёт самую важную мысль. Услышав «Мальчик бежит», мы сразу понимаем, что происходит, и представляем движение.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 глаголами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говорит: хлопай, прыгай, повернись, покажи. Дети не только слышат глагол, но и сразу выполняют его. Так слово соединяется с движением, а память работает быстрее и веселее.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действие — и слово запомнится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может быть девочка, которая рисует, или кот, который прыгает. Ребёнок смотрит на картинку, называет действие и подбирает нужный глагол. Получается маленькая игра в наблюдательность и внимание.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глагол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глаголы оживляют текст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сразу знакомят нас с героями и их первыми действиями. Читатель быстро понимает, кто что делает и куда движется история.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сказки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точный глагол помогает ярко завершить рассказ. Он оставляет в памяти не только героя, но и его последнее важное действие.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глаголам видно, как меняется сюжет: герой идёт, ищет, помогает, спасает. Текст становится подвижным, как дорожка приключений.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или состояние, поэтому с ним легко рассказать, что делает предмет, человек или животное, — спит, бежит, думает, радуется.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глагола предложение теряет движение и становится менее выразительным. С глаголом даже короткая фраза звучит ярко, понятно и очень по-деловому.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меняется по времени и показывает, когда происходит действие: сейчас, раньше или потом. Так в речи не путаются вчера, сегодня и завтра.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глаголу можно задать вопросы действия: что делает? что сделал? что будет делать? Эти вопросы помогают быстро узнать слово в тексте.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глаголе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нам рассказывать о событиях, времени и действующих лицах. Он делает речь живой, точной и понятной, а ещё превращает обычные слова в настоящий рассказ.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важное слово в нашей речи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2026-05-21T12:52:02Z</dcterms:created>
  <dcterms:modified xsi:type="dcterms:W3CDTF">2026-05-21T12:52:02Z</dcterms:modified>
</cp:coreProperties>
</file>