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1090" y="506916"/>
            <a:ext cx="3952221" cy="41296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5" y="676044"/>
            <a:ext cx="3746844" cy="3271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Северной Америки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природа, климат и хозяйство материка связаны особенно тесно.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624435" y="4313567"/>
            <a:ext cx="3826649" cy="215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6" y="1577007"/>
            <a:ext cx="3115094" cy="27865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790548" y="1576187"/>
            <a:ext cx="3884426" cy="27881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равнинные пространства тянутся от Кордильер до Аппалачей. Здесь сосредоточены поля, города, железные дороги и главные пути сообщения, поэтому равнины играют ключевую роль в жизни материка.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82588"/>
            <a:ext cx="8426450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между горами и океанами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основания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начали формироваться на древних платформах и участках, где накапливались осадочные породы.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48731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льда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ледников поверхность особенно сильно менялась на севере: ледники срезали неровности и оставляли моренные отложения.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632519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рек и ветра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переносили наносы, а ветер выравнивал поверхность и создавал широкие плоские пространства.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766372" y="2883970"/>
            <a:ext cx="2018853" cy="1634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севера и юга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севере заметнее следы ледников, а на юге — речные и морские осадки, накопленные за миллионы лет.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Пути формирования равнинного рельефа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 — главный плоский пояс материка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Большой протяжённый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равнины занимают центральную часть материка и тянутся от Канады до Техаса, образуя один из самых крупных равнинных районов Северной Америки.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Наклон к Кордильерам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равнин постепенно повышается к западу. Этот слабый уклон заметен не сразу, но он хорошо показывает связь равнин с предгорьями Кордильер.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 пашни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широко распространены пастбища и поля пшеницы. Ровные пространства удобны для крупных хозяйств, где используют технику и обрабатывают большие площади.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Суровые природные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района характерны сильные ветры и сравнительная сухость воздуха. Из-за этого земледелие зависит от осадков и правильного выбора культур.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разные равнинные области отличаются не только размерами, но и удобством для жизни и 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пространства занимают Великие равнины, а лучшие условия для земледелия и расселения — у Центральных низменностей.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физико-географическим признакам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главных равнинных областей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4806" y="1703704"/>
            <a:ext cx="1579688" cy="28083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Центральные низменности и район Великих озёр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рельеф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Поверхность здесь более спокойная и ровная, чем в соседних районах. Небольшие перепады высот облегчают строительство дорог, городов и сельскохозяйственных территорий.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070672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ледников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ледникового периода район был сильно переработан льдами. Поэтому здесь много моренных холмов, озёрных котловин и заболоченных участков.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2570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и 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Озёра, реки и влажные почвы создают хорошие условия для земледелия. Вода помогает хозяйству и делает район привлекательным для поселений.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94467" y="2227577"/>
            <a:ext cx="1565033" cy="22844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Заселённая территория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удобному рельефу и природным ресурсам здесь возникло много крупных населённых пунктов. Район важен для сельского хозяйства и животноводства.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0894" y="2012844"/>
            <a:ext cx="3848986" cy="21226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17561" y="1698211"/>
            <a:ext cx="3908988" cy="17411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главные равнинные районы по положению, высотам и использованию человеком.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Густота населения выше там, где есть плодородные почвы, вода и удобные пути сообщения.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717561" y="3681788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физической карте Северной Америки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равнинные области Северной Америки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прерий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прериях распространены особенно плодородные почвы. Они хорошо подходят для выращивания зерновых культур и обеспечивают высокие урожаи при правильной обработке.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Каштановые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сухих районах встречаются каштановые почвы. Они менее богаты влагой, поэтому здесь важны бережное земледелие и учет климата.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Аллювиальные почвы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долинах рек образуются аллювиальные почвы из речных наносов. Такие участки особенно ценятся за плодородие и близость к воде.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для техники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Толстый почвенный слой и ровная поверхность позволяют использовать крупные машины. Это делает возможной обработку очень больших полей с высокой производительностью.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Почвы равнин как главный природный ресурс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воздуха и распределение осадков на равнинах Северной Америки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климат меняется на равнинах
</a:t>
            </a:r>
            <a:endParaRPr lang="en-US" sz="2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775" y="1876729"/>
            <a:ext cx="542225" cy="4819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4831" y="1876728"/>
            <a:ext cx="542227" cy="481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7534" y="1838326"/>
            <a:ext cx="488936" cy="5587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18961" y="1846604"/>
            <a:ext cx="542227" cy="54222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как основа жизни на равнинах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 и притоки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Миссисипи вместе с Миссури и Огайо образует крупнейшую речную систему материка. Эти реки питают поля и города, а также связывают внутренние районы с морскими путями.
</a:t>
            </a:r>
            <a:endParaRPr lang="en-US" sz="1666" dirty="0"/>
          </a:p>
        </p:txBody>
      </p:sp>
      <p:sp>
        <p:nvSpPr>
          <p:cNvPr id="10" name="Text 3"/>
          <p:cNvSpPr txBox="1"/>
          <p:nvPr/>
        </p:nvSpPr>
        <p:spPr>
          <a:xfrm>
            <a:off x="251155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56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Судоходные пути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озёра используются для перевозки грузов. По водным путям удобно доставлять зерно, сырьё и промышленную продукцию, особенно в районах с развитым хозяйством.
</a:t>
            </a:r>
            <a:endParaRPr lang="en-US" sz="1756" dirty="0"/>
          </a:p>
        </p:txBody>
      </p:sp>
      <p:sp>
        <p:nvSpPr>
          <p:cNvPr id="11" name="Text 4"/>
          <p:cNvSpPr txBox="1"/>
          <p:nvPr/>
        </p:nvSpPr>
        <p:spPr>
          <a:xfrm>
            <a:off x="4664345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
</a:t>
            </a:r>
            <a:pPr algn="l" indent="0" marL="0">
              <a:lnSpc>
                <a:spcPct val="100000"/>
              </a:lnSpc>
              <a:buNone/>
            </a:pPr>
            <a:r>
              <a:rPr lang="en-US" sz="1137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Великие озёра соединены с рекой Святого Лаврентия и образуют важный транспортный узел. Через них проходят торговые маршруты, связывающие внутренние районы с Атлантикой.
</a:t>
            </a:r>
            <a:endParaRPr lang="en-US" sz="1705" dirty="0"/>
          </a:p>
        </p:txBody>
      </p:sp>
      <p:sp>
        <p:nvSpPr>
          <p:cNvPr id="12" name="Text 5"/>
          <p:cNvSpPr txBox="1"/>
          <p:nvPr/>
        </p:nvSpPr>
        <p:spPr>
          <a:xfrm>
            <a:off x="6817129" y="2497121"/>
            <a:ext cx="1968096" cy="20461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Речная вода нужна не только транспорту, но и сельскому хозяйству. Она помогает орошать поля, снабжать населённые пункты и поддерживать хозяйство на равнинах.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природных зон хорошо заметен на огромных пространствах внутренних равнин. На их размещение сильнее всего влияют тепло, количество осадков и удалённость от океана.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югу становится теплее, а к западу суше, поэтому леса сменяются прериями и полупустынями.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Северной Америки; условная схема распределения природных зон.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зон на равнинах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53393" y="1774824"/>
            <a:ext cx="2331629" cy="2789239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 прерий и степей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58775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Бизоны и стада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Бизоны были главным крупным животным прерий: они кочевали большими стадами и использовали обширные травянистые пространства. Сегодня их численность восстановлена лишь частично благодаря охране.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405983" y="1891606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степные звери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Вилороги приспособлены к открытым равнинам и могут развивать высокую скорость, спасаясь от хищников. В редколесье и на границе лугов встречаются койоты, хорошо приспособленные к разным условиям.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открытых пространств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степей характерны многочисленные птицы, которым нужны широкие открытые участки для гнездования и поиска корма. Особенно заметны луговые виды, зависящие от высокой травы и спокойных территорий.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05983" y="3388668"/>
            <a:ext cx="2655565" cy="117163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Распашка земель, дороги и города сократили естественные места обитания. Поэтому многие виды теперь сохраняются в заповедниках, национальных парках и на участках, где травяной покров не уничтожен полностью.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3739" y="2408990"/>
            <a:ext cx="2602145" cy="21447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662" y="2408990"/>
            <a:ext cx="2602145" cy="21447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9812" y="2408990"/>
            <a:ext cx="2602145" cy="21447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738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Пшеничный пояс
</a:t>
            </a:r>
            <a:pPr algn="l" indent="0" marL="0">
              <a:lnSpc>
                <a:spcPct val="100000"/>
              </a:lnSpc>
              <a:buNone/>
            </a:pPr>
            <a:r>
              <a:rPr lang="en-US" sz="3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обширных пространствах Великих равнин и прилегающих районов выращивают пшеницу в огромных масштабах. Ровная поверхность позволяет использовать крупные машины и быстро обрабатывать поля, а сухой климат в ряде мест подходит для зерновых культур.
</a:t>
            </a:r>
            <a:endParaRPr lang="en-US" sz="975" dirty="0"/>
          </a:p>
        </p:txBody>
      </p:sp>
      <p:sp>
        <p:nvSpPr>
          <p:cNvPr id="7" name="Text 1"/>
          <p:cNvSpPr txBox="1"/>
          <p:nvPr/>
        </p:nvSpPr>
        <p:spPr>
          <a:xfrm>
            <a:off x="326866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Кукуруза, соя и хлопок
</a:t>
            </a:r>
            <a:pPr algn="l" indent="0" marL="0">
              <a:lnSpc>
                <a:spcPct val="100000"/>
              </a:lnSpc>
              <a:buNone/>
            </a:pPr>
            <a:r>
              <a:rPr lang="en-US" sz="3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более влажных и тёплых частях равнин особенно хорошо растут кукуруза, соя и хлопчатник. Здесь важны не только плодородные почвы, но и удобная связь с рынками сбыта и перерабатывающими предприятиями.
</a:t>
            </a:r>
            <a:endParaRPr lang="en-US" sz="1105" dirty="0"/>
          </a:p>
        </p:txBody>
      </p:sp>
      <p:sp>
        <p:nvSpPr>
          <p:cNvPr id="8" name="Text 2"/>
          <p:cNvSpPr txBox="1"/>
          <p:nvPr/>
        </p:nvSpPr>
        <p:spPr>
          <a:xfrm>
            <a:off x="6119811" y="1617828"/>
            <a:ext cx="2602145" cy="7422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 мясное скотоводство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3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травянистых равнинах развито животноводство: здесь содержат крупный рогатый скот на пастбищах и фермах. Широкие открытые пространства позволяют совмещать кормовую базу, технику и транспортные маршруты для перевозки продукции.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равнины кормят материк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7646" y="2728778"/>
            <a:ext cx="4868710" cy="19403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6953" y="153543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природные ресурсы делают равнины особенно важными для хозяйства, и где они используются наиболее активно.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782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равнин опирается сразу на несколько ресурсов: землю, воду, топливо и травяные пастбища. Поэтому здесь сочетаются земледелие, животноводство, добыча и транспорт.
</a:t>
            </a:r>
            <a:endParaRPr lang="en-US" sz="1364" dirty="0"/>
          </a:p>
        </p:txBody>
      </p:sp>
      <p:sp>
        <p:nvSpPr>
          <p:cNvPr id="6" name="Text 1"/>
          <p:cNvSpPr txBox="1"/>
          <p:nvPr/>
        </p:nvSpPr>
        <p:spPr>
          <a:xfrm>
            <a:off x="4944317" y="1535430"/>
            <a:ext cx="3840909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школьной географии Северной Америки.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равнин и их использование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07562" y="1703704"/>
            <a:ext cx="1376742" cy="2808334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города выросли на равнинах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481649" y="2473325"/>
            <a:ext cx="140369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узлы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города возникли там, где реки и озёра давали воду, перевозки и удобные места для портов. Такие точки становились естественными центрами торговли и пересадки грузов.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93362" y="2473325"/>
            <a:ext cx="1403688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агломерации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Чикаго, Миннеаполис, Даллас и Канзас-Сити выросли благодаря выгодному положению на равнинных путях. Они связаны с промышленностью, торговлей, переработкой сельскохозяйственной продукции и распределением товаров.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905074" y="2473325"/>
            <a:ext cx="1403685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Ровный рельеф облегчает прокладку железных дорог и автомагистралей, поэтому на равнинах формируются густые транспортные сети. Это ускоряет связь между городами, фермами и портами.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616786" y="2473325"/>
            <a:ext cx="1448790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 склады
</a:t>
            </a:r>
            <a:pPr algn="l" indent="0" marL="0">
              <a:lnSpc>
                <a:spcPct val="100000"/>
              </a:lnSpc>
              <a:buNone/>
            </a:pPr>
            <a:r>
              <a:rPr lang="en-US" sz="963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удобно строить крупные логистические центры, склады и узлы грузоперевозок. Пространство, доступность дорог и близость к сельскохозяйственным районам делают такие площадки особенно выгодными.
</a:t>
            </a:r>
            <a:endParaRPr lang="en-US" sz="115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125" y="2059642"/>
            <a:ext cx="8426400" cy="25707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455750"/>
            <a:ext cx="84264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особенности воздушных масс и положения равнин приводят к разным опасным явлениям.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погоды к природным опасностям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прерий
</a:t>
            </a:r>
            <a:pPr algn="l" indent="0" marL="0">
              <a:lnSpc>
                <a:spcPct val="100000"/>
              </a:lnSpc>
              <a:buNone/>
            </a:pPr>
            <a:r>
              <a:rPr lang="en-US" sz="9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массовые распашки превратили большие участки травянистых равнин в сельскохозяйственные поля. Из-за этого сократились естественные луга и места обитания степных животных.
</a:t>
            </a:r>
            <a:endParaRPr lang="en-US" sz="1338" dirty="0"/>
          </a:p>
        </p:txBody>
      </p:sp>
      <p:sp>
        <p:nvSpPr>
          <p:cNvPr id="9" name="Text 2"/>
          <p:cNvSpPr txBox="1"/>
          <p:nvPr/>
        </p:nvSpPr>
        <p:spPr>
          <a:xfrm>
            <a:off x="2644421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ирригации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получать урожай в более сухих районах, стали шире использовать орошение, плотины и каналы. Это помогло хозяйству, но изменило режим рек и распределение воды.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30067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дорог
</a:t>
            </a:r>
            <a:pPr algn="l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дорог, железных линий и городов усилило нагрузку на природу. Равнины стали быстрее заселяться и активнее использоваться для перевозок и торговли.
</a:t>
            </a:r>
            <a:endParaRPr lang="en-US" sz="1395" dirty="0"/>
          </a:p>
        </p:txBody>
      </p:sp>
      <p:sp>
        <p:nvSpPr>
          <p:cNvPr id="11" name="Text 4"/>
          <p:cNvSpPr txBox="1"/>
          <p:nvPr/>
        </p:nvSpPr>
        <p:spPr>
          <a:xfrm>
            <a:off x="7215713" y="2703820"/>
            <a:ext cx="1565033" cy="1627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начали создавать заповедники, лесополосы и почвозащитные системы земледелия. Эти меры помогают сохранять плодородие почв и остатки естественных экосистем.
</a:t>
            </a:r>
            <a:endParaRPr lang="en-US" sz="1351" dirty="0"/>
          </a:p>
        </p:txBody>
      </p:sp>
      <p:sp>
        <p:nvSpPr>
          <p:cNvPr id="12" name="Text 5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менялось хозяйственное освоение равнин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54497" y="1817264"/>
            <a:ext cx="3848230" cy="26813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8775" y="1838326"/>
            <a:ext cx="3908988" cy="15320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равнинах люди чаще селятся там, где легче вести хозяйство и добираться до работы. Особенно привлекательны места у рек, озёр и транспортных узлов.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центры расселения совпадают с удобными природными и экономическими условиями, а сухие и холодные районы остаются менее заселёнными.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8775" y="3772603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по школьной географии Северной Америки.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население равнин размещено неравномерно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4259" y="1691710"/>
            <a:ext cx="2389887" cy="287235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8034521" y="4762321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8776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регионов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образуют широкую полосу между крупными горными системами и помогают связывать разные природные районы. Через них проходят основные маршруты обмена товарами, людьми и ресурсами.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851903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Продовольственная база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сосредоточено большое сельскохозяйственное производство. Плодородные почвы и механизация позволяют получать зерно, кормовые культуры и сырьё для пищевой промышленности в больших объёмах.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345030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расселения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Ровная поверхность и доступ к воде сделали равнины удобными для строительства городов, посёлков и транспортных узлов. Поэтому именно здесь сосредоточена значительная часть населения США и Канады.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838157" y="1948496"/>
            <a:ext cx="1356903" cy="25324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Опора экономики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4A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дают не только урожай, но и условия для добычи полезных ископаемых, перевозок и переработки продукции. Без них хозяйство североамериканских стран было бы гораздо слабее.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58774" y="382588"/>
            <a:ext cx="8426451" cy="6918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равнины так важны для материка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815340"/>
            <a:ext cx="8160791" cy="361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как основа жизни материка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Северной Америки показывают, как природа влияет на жизнь людей: плодородные почвы, реки и ровная поверхность сделали их главным пространством земледелия, транспорта и городов.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2026-05-29T14:43:59Z</dcterms:created>
  <dcterms:modified xsi:type="dcterms:W3CDTF">2026-05-29T14:43:59Z</dcterms:modified>
</cp:coreProperties>
</file>