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55800" y="1802850"/>
            <a:ext cx="56403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с обращениями, вводными словами и словами-предложениями
</a:t>
            </a:r>
            <a:endParaRPr lang="en-US" sz="2016" dirty="0"/>
          </a:p>
        </p:txBody>
      </p:sp>
      <p:sp>
        <p:nvSpPr>
          <p:cNvPr id="4" name="Text 1"/>
          <p:cNvSpPr txBox="1"/>
          <p:nvPr/>
        </p:nvSpPr>
        <p:spPr>
          <a:xfrm>
            <a:off x="355800" y="465885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55800" y="2627550"/>
            <a:ext cx="50421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особые единицы речи — рядом, но каждая со своей ролью.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эти конструкции и зачем их знать
</a:t>
            </a:r>
            <a:endParaRPr lang="en-US" sz="201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конструкции помогают точно обращаться к собеседнику, передавать отношение к сообщению и отвечать кратко. Они часто встречаются в разговоре, письмах, учебных ответах и литературе, поэтому важно узнавать их и правильно выделять на письме.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называет того, к кому обращена речь: маму, друга, Сергея, ребят. Оно не отвечает на вопрос и не связывается с другими словами как член предложения.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конструкция помогает установить контакт с собеседником. С её помощью выражают просьбу, призыв, приветствие, упрёк, одобрение или ласковое отношение.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может быть одиночным или распространённым. В письменной речи оно обычно отделяется запятыми, а в устной произносится с особой интонацией.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Обращение: значение и основные признаки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не только значение, но и синтаксическую роль каждой единицы.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обращение, вводное слово и слово-предложение
</a:t>
            </a:r>
            <a:endParaRPr lang="en-US" sz="2097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 — в функции: обращение называет адресата, вводное слово выражает отношение говорящего, а слово-предложение передаёт законченную реакцию.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русскому языку для 8 класса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Позиция обращения в предложении
</a:t>
            </a:r>
            <a:endParaRPr lang="en-US" sz="2300" dirty="0"/>
          </a:p>
        </p:txBody>
      </p:sp>
      <p:sp>
        <p:nvSpPr>
          <p:cNvPr id="7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в начале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предложения обращение сразу привлекает внимание собеседника: Друзья, начнём работу. После него обычно ставится запятая, а сама фраза продолжается спокойно и последовательно.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в середине и в конце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середине и в конце предложения обращение выделяется с двух сторон или завершает фразу: Мы, ребята, сегодня дежурим; Подожди меня, мама. При сильном чувстве возможно восклицание.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2094124"/>
            <a:ext cx="4646100" cy="14826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препинания при обращении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пунктуации русского языка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место обращения влияет на пунктуацию.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зависят от места обращения и силы интонации: чаще всего используются запятые, а при особом чувстве — восклицательный знак.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837" y="1532833"/>
            <a:ext cx="393225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9750" y="2415515"/>
            <a:ext cx="449400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9750" y="3297168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750" y="4178821"/>
            <a:ext cx="449400" cy="449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Вводные слова и их роль в речи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конечно, несомненно, безусловно показывают, что говорящий почти не сомневается в сообщении и считает его достоверным.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Уверенность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вероятно, кажется, возможно передают неуверенность или предположение. Они помогают осторожно выражать мысль, не утверждая её как факт.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Сомнение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Во-первых, во-вторых, наконец помогают строить рассуждение по шагам. Такие слова особенно полезны в объяснениях, ответах у доски и пересказе.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мыслей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счастью, к сожалению, к удивлению выражают эмоции автора. С их помощью речь становится точнее, а отношение к событию — понятнее.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и чувство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вводное слово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помогает отличить вводное слово от члена предложения по смыслу и связи с другими словами.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вводных слов по значению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уверенности — конечно, несомненно, безусловно. Они показывают, что говорящий воспринимает сообщение как надёжное и не ставит его под сомнение.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сомнения — вероятно, кажется, возможно. Такие вводные помогают осторожно высказывать мысль, предположение или неокончательный вывод.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источника сообщения — по словам…, говорят, по-моему. Они указывают, откуда получена информация или чьё мнение передаётся в речи.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последовательности и оценки — во-первых, наконец, к счастью, к сожалению. Они делают рассуждение более стройным и показывают отношение автора к событию.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учебной речи вводные слова особенно заметны в ответах, объяснениях и рассуждениях.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вводные слова используются чаще всего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встречаются слова уверенности и сомнения, потому что они помогают уточнять позицию говорящего. Остальные группы усиливают связность и выразительность текста.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по учебной и разговорной речи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Законченное высказывание в короткой форме
</a:t>
            </a:r>
            <a:endParaRPr lang="en-US" sz="2300" dirty="0"/>
          </a:p>
        </p:txBody>
      </p:sp>
      <p:sp>
        <p:nvSpPr>
          <p:cNvPr id="8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выражают слова-предложения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Слова-предложения передают законченную мысль без развернутого предложения. Это могут быть короткие ответы, согласие, отказ, разрешение, запрет или оценка ситуации.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они важны в речи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часто звучат в диалоге и помогают быстро реагировать на вопрос или просьбу. По смыслу они самостоятельны, поэтому их нужно отличать от вводных слов и других членов предложения.
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8659" y="1515502"/>
            <a:ext cx="5826681" cy="158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отличаются три группы слов и конструкций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учебной темы по русскому языку, 8 класс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46975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сравнить обращение, вводное слово и слово-предложение по значению, роли и пунктуации.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822250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 похожие формы выполняют разные функции: обращение называет адресата, вводное слово передает отношение, а слово-предложение является самостоятельным высказыванием.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Слово-предложение может состоять из одного слова или короткой устойчивой формы и при этом передавать завершённый смысл, например согласие, отказ, запрет или разрешение.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не делится на подлежащее и сказуемое, потому что не строится как обычное предложение. В диалоге такая форма часто заменяет более длинный ответ.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Слова-предложения особенно естественны в устной речи, репликах персонажей и кратких реакциях на просьбу, вопрос или приказ. Их значение понятно только из ситуации.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особенности слов-предложений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последовательно определить нужную конструкцию
</a:t>
            </a:r>
            <a:endParaRPr lang="en-US" sz="2373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анализировать предложения на уроке русского языка.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звучат разные конструкции в речи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8348" y="257460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Произносится с выделением и паузой, потому что привлекает внимание собеседника. Интонация помогает сразу понять, к кому обращена речь.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154889" y="1967125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Вводное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Произносится менее отчётливо и часто отделяется паузами. Оно не является главным сообщением, а лишь показывает уверенность, сомнение или порядок мыслей.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537475" y="144015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Слово-предложение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Звучит как короткая самостоятельная реплика. В устной речи оно может передавать согласие, отказ, команду или мгновенную реакцию на ситуацию.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речи по-разному используют эти конструкции: одни нужны для общения, другие — для объяснения и передачи авторской оценки.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встречаются обращения, вводные слова и слова-предложения
</a:t>
            </a:r>
            <a:endParaRPr lang="en-US" sz="1821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лидирует по обращениям и словам-предложениям, а вводные слова чаще появляются в учебных и письменных высказываниях.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наблюдений по учебным примерам, 8 класс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стоит рядом с глаголом, его иногда принимают за обращение, хотя оно может быть подлежащим. Проверка вопросом и смыслом помогает увидеть, к кому обращена речь, а где называется действующее лицо.
</a:t>
            </a:r>
            <a:endParaRPr lang="en-US" sz="1076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обращение путают с подлежащим
</a:t>
            </a:r>
            <a:endParaRPr lang="en-US" sz="1128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вроде кажется, конечно, во-первых часто пропускают без запятых, потому что они не звучат как главный член предложения. Но именно они показывают отношение говорящего и требуют внимательной пунктуации.
</a:t>
            </a:r>
            <a:endParaRPr lang="en-US" sz="1076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забывают выделить вводное слово
</a:t>
            </a:r>
            <a:endParaRPr lang="en-US" sz="1128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да, нет, нельзя, ладно иногда принимают за вводные слова или фрагменты сложной конструкции. На самом деле это может быть отдельная реплика, которая сама передает завершённый смысл.
</a:t>
            </a:r>
            <a:endParaRPr lang="en-US" sz="1076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короткий ответ считают частью предложения
</a:t>
            </a:r>
            <a:endParaRPr lang="en-US" sz="1128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ошибки чаще всего допускают восьмиклассники
</a:t>
            </a:r>
            <a:endParaRPr lang="en-US" sz="168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643179"/>
            <a:ext cx="4646100" cy="2384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на примерах из урока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урока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нужно определить, какая конструкция встретилась в каждом предложении, и объяснить свой выбор.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словесная форма может выполнять разные функции. Решение зависит от контекста, интонации и связи с другими словами.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себя по трём признакам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476241" y="1157959"/>
            <a:ext cx="41622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найди, называет ли слово адресата речи. Если да, это обращение, и его нужно выделить интонацией и знаками препинания.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570600" y="2265825"/>
            <a:ext cx="41088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проверь, выражает ли слово отношение говорящего к сообщению. Если его можно убрать без потери смысла, это, скорее всего, вводное слово.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718800" y="3373700"/>
            <a:ext cx="39621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посмотри, не является ли форма самостоятельным ответом или реакцией. В таком случае перед тобой слово-предложение, а не обычный член предложения.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263441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Главное, что нужно запомнить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203799"/>
            <a:ext cx="6259200" cy="14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Обращения называют адресата, вводные слова показывают отношение к сообщению, а слова-предложения передают короткую законченную реакцию. Умение различать их помогает писать грамотно и понимать речь точнее.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2026-05-21T15:08:41Z</dcterms:created>
  <dcterms:modified xsi:type="dcterms:W3CDTF">2026-05-21T15:08:41Z</dcterms:modified>
</cp:coreProperties>
</file>