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воздухе и почве определяет границы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как экологический фактор: почему вода в воздухе и почве определяет жизнь
</a:t>
            </a:r>
            <a:endParaRPr lang="en-US" sz="313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биологии влажность — это не просто погода, а условие существования организмов. Она влияет на доступность воды, испарение, обмен веществ и продуктивность экосистем, поэтому именно водный режим часто решает, какие виды смогут жить в среде.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Влажность: невидимый регулятор жизни
</a:t>
            </a:r>
            <a:endParaRPr lang="en-US" sz="3113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влажности и их экологический смысл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14575" y="1193500"/>
            <a:ext cx="39744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влажность показывает, насколько воздух близок к насыщению водяным паром. Чем она ниже, тем быстрее испаряется вода с поверхности листьев, кожи и почвы, усиливая риск обезвоживания.
</a:t>
            </a:r>
            <a:endParaRPr lang="en-US" sz="872" dirty="0"/>
          </a:p>
        </p:txBody>
      </p:sp>
      <p:sp>
        <p:nvSpPr>
          <p:cNvPr id="12" name="Text 3"/>
          <p:cNvSpPr txBox="1"/>
          <p:nvPr/>
        </p:nvSpPr>
        <p:spPr>
          <a:xfrm>
            <a:off x="514575" y="1852317"/>
            <a:ext cx="39744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влага определяет, могут ли корни получать воду и минеральные вещества. При переувлажнении поры заполняются водой, и корневая система испытывает нехватку кислорода.
</a:t>
            </a:r>
            <a:endParaRPr lang="en-US" sz="953" dirty="0"/>
          </a:p>
        </p:txBody>
      </p:sp>
      <p:sp>
        <p:nvSpPr>
          <p:cNvPr id="13" name="Text 4"/>
          <p:cNvSpPr txBox="1"/>
          <p:nvPr/>
        </p:nvSpPr>
        <p:spPr>
          <a:xfrm>
            <a:off x="514575" y="2527242"/>
            <a:ext cx="39744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воды в самих организмах влияет на тургор, обмен веществ и устойчивость к стрессу. Потеря воды нарушает работу клеток, а избыток влаги изменяет их нормальное функционирование.
</a:t>
            </a:r>
            <a:endParaRPr lang="en-US" sz="916" dirty="0"/>
          </a:p>
        </p:txBody>
      </p:sp>
      <p:sp>
        <p:nvSpPr>
          <p:cNvPr id="14" name="Text 5"/>
          <p:cNvSpPr txBox="1"/>
          <p:nvPr/>
        </p:nvSpPr>
        <p:spPr>
          <a:xfrm>
            <a:off x="514575" y="3194205"/>
            <a:ext cx="39744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воздух и почва ограничивают фотосинтез, рост и размножение. Организмы вынуждены экономить воду, сокращать испарение и искать защищённые условия существования.
</a:t>
            </a:r>
            <a:endParaRPr lang="en-US" sz="981" dirty="0"/>
          </a:p>
        </p:txBody>
      </p:sp>
      <p:sp>
        <p:nvSpPr>
          <p:cNvPr id="15" name="Text 6"/>
          <p:cNvSpPr txBox="1"/>
          <p:nvPr/>
        </p:nvSpPr>
        <p:spPr>
          <a:xfrm>
            <a:off x="514575" y="3902792"/>
            <a:ext cx="39744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высокая влажность тоже опасна: возрастает риск плесени, грибковых заболеваний и застоя воды. Для экосистемы это значит не только избыток влаги, но и дефицит воздуха в почве.
</a:t>
            </a:r>
            <a:endParaRPr lang="en-US" sz="9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показана не сама влажность, а общая благоприятность условий для жизнедеятельности: она максимальна при умеренном водном режиме.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влажность создаёт наиболее устойчивые условия; крайние значения резко снижают жизненные процессы и повышают стресс у организмов.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экологическим закономерностям влажности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влажность влияет на жизненные процессы организмов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 разных природных зонах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Пустыня: жизнь на пределе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пустыне влажность воздуха и почвы крайне низкая, поэтому вода быстро испаряется, а растения и животные существуют в режиме строгой экономии. Ландшафт выглядит открытым и редким, а перепады температуры между днём и ночью особенно заметны.
</a:t>
            </a:r>
            <a:endParaRPr lang="en-US" sz="1003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лес: среда постоянной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тропическом лесу воздух почти всегда насыщен влагой, а густой полог задерживает испарение и создаёт многоярусную среду. Здесь особенно хорошо заметны мхи, лианы, папоротники и огромное разнообразие животных, зависящих от стабильной влажности.
</a:t>
            </a:r>
            <a:endParaRPr lang="en-US" sz="97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зона: сезонный ритм воды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умеренной зоне влажность меняется по временам года, и это отражается на сроках роста растений, активности животных и разложении органики. Весной и осенью условия обычно мягче, а летом и зимой водный режим становится более напряжённым.
</a:t>
            </a:r>
            <a:endParaRPr lang="en-US" sz="1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влажности на растения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51950" y="15514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устьиц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дефиците влаги растение закрывает устьица, чтобы уменьшить испарение. Однако вместе с этим ограничивается поступление углекислого газа, и скорость фотосинтеза снижается, что ослабляет рост.
</a:t>
            </a:r>
            <a:endParaRPr lang="en-US" sz="1080" dirty="0"/>
          </a:p>
        </p:txBody>
      </p:sp>
      <p:sp>
        <p:nvSpPr>
          <p:cNvPr id="12" name="Text 3"/>
          <p:cNvSpPr txBox="1"/>
          <p:nvPr/>
        </p:nvSpPr>
        <p:spPr>
          <a:xfrm>
            <a:off x="651950" y="239535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ксерофитов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ксерофитов развиты толстая кутикула, мелкие листья или колючки, а также глубокая корневая система. Такие признаки уменьшают потери воды и помогают выживать в сухих местах.
</a:t>
            </a:r>
            <a:endParaRPr lang="en-US" sz="1182" dirty="0"/>
          </a:p>
        </p:txBody>
      </p:sp>
      <p:sp>
        <p:nvSpPr>
          <p:cNvPr id="13" name="Text 4"/>
          <p:cNvSpPr txBox="1"/>
          <p:nvPr/>
        </p:nvSpPr>
        <p:spPr>
          <a:xfrm>
            <a:off x="5186750" y="80300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Мезофиты и стабильность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Мезофиты лучше всего развиваются при умеренной и относительно постоянной влажности. Именно такие условия характерны для многих лесов и лугов, где растения сохраняют высокую продуктивность без сильного водного стресса.
</a:t>
            </a:r>
            <a:endParaRPr lang="en-US" sz="1080" dirty="0"/>
          </a:p>
        </p:txBody>
      </p:sp>
      <p:sp>
        <p:nvSpPr>
          <p:cNvPr id="14" name="Text 5"/>
          <p:cNvSpPr txBox="1"/>
          <p:nvPr/>
        </p:nvSpPr>
        <p:spPr>
          <a:xfrm>
            <a:off x="5186750" y="16468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переувлажнения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Избыточная вода вытесняет воздух из почвы, и корни начинают испытывать кислородное голодание. Это замедляет рост, нарушает питание и может приводить к отмиранию чувствительных тканей.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5186750" y="2490762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как 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растений демонстрируют, что влажность действует как отборочный фактор. Строение листьев, корней и покровов отражает условия, в которых вид способен поддерживать обмен веществ.
</a:t>
            </a:r>
            <a:endParaRPr lang="en-US" sz="10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753051"/>
            <a:ext cx="3962400" cy="21851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водный режим связан с образом жизни и строением организмов.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уже диапазон допустимой влажности, тем специализированнее признаки организма; водный режим напрямую формирует строение и распределение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биологическая классификация экологических групп растений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адаптаций организмов к разной влажности
</a:t>
            </a:r>
            <a:endParaRPr lang="en-US" sz="2107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019" y="1642900"/>
            <a:ext cx="145575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93" y="1642900"/>
            <a:ext cx="21836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386" y="3328333"/>
            <a:ext cx="145575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влажность влияет на животных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обезвоживания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наземных животных низкая влажность усиливает потерю воды через покровы и дыхание. Поэтому многие виды сокращают дневную активность, прячутся в укрытия и выбирают места с более мягким микроклиматом.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особенно чувствительны к влажности, потому что их кожа участвует в дыхании и должна оставаться увлажнённой. Без доступа к воде или сырой среде их жизненные процессы быстро нарушаются.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уменьшают испарение благодаря плотной кутикуле, которая ограничивает потерю влаги. Это одно из ключевых приспособлений, позволяющих им жить в сухих местообитаниях и переносить жару.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млекопитающих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млекопитающие избегают перегрева и обезвоживания за счёт ночной активности, использования нор и поведенческой терморегуляции. Во влажной среде, напротив, возрастает значение защиты от кожных инфекций и паразитов.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изменение влажности запускает экологические последствия
</a:t>
            </a:r>
            <a:endParaRPr lang="en-US" sz="2234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цепочку причин и следствий в природной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особенно заметна в почве: после дождей активизируются микроорганизмы, а в сухие и холодные периоды их работа замедляется.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 осень наиболее благоприятны для живых организмов; летняя засуха и зимнее промерзание снижают активность даже при разной влажности.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сезонной динамики влажности и активности организмов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влажности и биологическая активность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почвоведению: соотношение водной и воздушной фаз в почве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почвы должны сохранять баланс между водой и воздухом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этого корни не получают достаточно кислорода, а полезные микроорганизмы работают хуже, поэтому плодородие напрямую зависит от структуры и увлажнения почвы.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Микроклимат: влажность в лесу, на лугу и у поверхности почвы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Полог леса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кронами деревьев солнечное тепло слабее, ветер тише, а испарение идёт медленнее. Поэтому влажность здесь обычно выше, чем на открытых участках, и дольше сохраняются мхи и папоротники.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луг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лугу поверхность сильнее прогревается и быстрее теряет влагу. В сухие и ветреные дни растения испытывают больший дефицит воды, чем в затенённых местообитаниях с тем же количеством осадков.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подстилки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подстилка действует как губка: она задерживает воду после дождя и постепенно отдаёт её окружающей среде. Это создаёт стабильные условия для почвенных организмов и проростков.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у почвы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самой поверхности влажность часто выше, чем на уровне человеческого роста, особенно утром и после дождя. Именно поэтому мелкие растения и почвенные животные зависят от микроклимата сильнее, чем кажется.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состояния: засуха и переувлажнение
</a:t>
            </a:r>
            <a:endParaRPr lang="en-US" sz="2337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Дефицит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засухе растения закрывают устьица, теряют тургор и прекращают активный рост. Молодые особи страдают сильнее, потому что их корневая система ещё не успевает добраться до глубоких слоёв влаги.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Угнетение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влаги слишком много, поры почвы заполняются водой, и доступ кислорода резко сокращается. Корни переходят в стрессовый режим, а чувствительные виды постепенно выпадают из сообщества.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Снижение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крайних состояния делают экосистему менее стабильной: одни виды исчезают, другие получают преимущество. В результате меняется состав сообществ и усиливается отбор наиболее выносливых организмов.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Экологический фильтр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влажности работают как фильтр, который не позволяет всем видам жить в одном месте. Поэтому водный режим помогает объяснить, почему биота разных территорий так заметно различается.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численность видов, а разные диапазоны водного режима, в которых группы организмов достигают наибольшей жизнеспособности.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уже приспособленность к влаге, тем сильнее группа зависит от конкретного местообитания и его стабильного водного режима.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экологическим группам организмов по отношению к воде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 распределение экологических групп организмов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 здоровье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низкой влажности пересыхают слизистые оболочки носа и горла, хуже задерживаются пыль и микрочастицы, поэтому чаще возникает раздражение глаз и дыхательных путей.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Сырой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Избыточная влажность делает помещение душным, затрудняет испарение пота и повышает риск появления плесени. Это ухудшает качество воздуха и может усиливать неприятные запахи.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Комфортный диапазон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жилых помещений обычно ориентируются на умеренную относительную влажность, близкую к 40–60%. Такой режим лучше подходит и для самочувствия человека, и для сохранности интерьера.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влажность помогают проветривание, отопление, увлажнение или осушение воздуха и контроль за протечками. Это особенно важно в спальнях, детских комнатах и плохо вентилируемых помещениях.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208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20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1247" y="1294275"/>
            <a:ext cx="14137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влажность в природе и быту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Гигрометр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 показывает относительную влажность воздуха в процентах. Он используется в домах, теплицах, метеостанциях и школьных кабинетах, где важно понимать, насколько воздух близок к насыщению.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экологии учитывают не только воздух, но и воду в почве. Именно она определяет, могут ли корни получать влагу, а микроорганизмы — активно разлагать органические остатки.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Психрометр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основан на сравнении показаний сухого и влажного термометров. По разнице температур можно оценить влажность воздуха даже там, где нужен более точный контроль микроклимата.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 точка росы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показатели помогают увидеть полную картину водного режима территории. Осадки, испаряемость и точка росы показывают, насколько среда склонна к увлажнению или пересыханию.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 недостатку влаги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дефицит воды приводит к морфологическим, физиологическим и поведенческим ответам организмов.
</a:t>
            </a:r>
            <a:endParaRPr lang="en-US" sz="11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территорий
</a:t>
            </a:r>
            <a:pPr algn="l" indent="0" marL="0">
              <a:lnSpc>
                <a:spcPct val="130039"/>
              </a:lnSpc>
              <a:buNone/>
            </a:pPr>
            <a:r>
              <a:rPr lang="en-US" sz="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болот, вырубка лесов и строительство городов уменьшают испарение и меняют местный водный режим. Это быстро отражается на составе растений, насекомых и почвенных организмов.
</a:t>
            </a:r>
            <a:endParaRPr lang="en-US" sz="1188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воды
</a:t>
            </a:r>
            <a:pPr algn="l" indent="0" marL="0">
              <a:lnSpc>
                <a:spcPct val="130039"/>
              </a:lnSpc>
              <a:buNone/>
            </a:pPr>
            <a:r>
              <a:rPr lang="en-US" sz="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Орошение, водохранилища и изменение русел рек способны повышать влажность отдельных участков. В таких местах появляются новые сообщества, но естественный баланс экосистемы часто нарушается.
</a:t>
            </a:r>
            <a:endParaRPr lang="en-US" sz="1168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сдвиги
</a:t>
            </a:r>
            <a:pPr algn="l" indent="0" marL="0">
              <a:lnSpc>
                <a:spcPct val="130039"/>
              </a:lnSpc>
              <a:buNone/>
            </a:pPr>
            <a:r>
              <a:rPr lang="en-US" sz="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усиливает испарение и делает засухи более частыми и продолжительными. Влажностный режим становится менее устойчивым, а для многих видов возрастает риск стресса и сокращения ареалов.
</a:t>
            </a:r>
            <a:endParaRPr lang="en-US" sz="1168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изменение влажностного режима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121125"/>
            <a:ext cx="4094100" cy="130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сферы по-разному зависят от водного режима, но в каждой влажность влияет на продуктивность, безопасность и устойчивость природных и созданных человеком систем.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влажности нужен и для урожая, и для безопасности, и для оценки состояния экосистем: один показатель связывает природу, хозяйство и здоровье.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прикладной экологии и гигиене среды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влажности для экологии и хозяйства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определяет, где виды могут жить, как они приспосабливаются и насколько устойчивыми остаются экосистемы. Понимание влажностного режима помогает видеть скрытые связи в природе и в жизни человека.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 — не фон, а условие жизни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2026-06-01T23:52:43Z</dcterms:created>
  <dcterms:modified xsi:type="dcterms:W3CDTF">2026-06-01T23:52:43Z</dcterms:modified>
</cp:coreProperties>
</file>