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текстовой информации: от символа к цифровому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3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превращается в числа и двоичный код: символы, таблицы, ASCII, Unicode и UTF-8.
</a:t>
            </a:r>
            <a:endParaRPr lang="en-US" sz="2821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кодирование текста важно в 10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хранят любые данные как нули и единицы, поэтому буквы, пробелы и знаки препинания нужно закодировать. Ошибка кодировки проявляется при открытии файлов, в письмах, на сайтах и при обмене сообщениями.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Символ, алфавит и кодовая таблица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— это множество допустимых символов текста: буквы, цифры, пробел, знаки пунктуации, а также служебные и математические знаки, которые нужны программам и документам.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Кодовая таблица задаёт соответствие «символ → числовой код». Это правило определяет, какие именно числа компьютер будет записывать вместо каждого символа при сохранении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стандартах алфавит может быть узким, как у ASCII, или расширенным, как в универсальных кодировках. При этом растёт число символов разных письменностей, которые можно корректно хранить.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символов в текстовых кодировках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7-битных решений к универсальным стандартам показывает, что одному алфавиту больше нельзя «приклеивать» весь мир символов.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поддерживаемый набор символов, тем меньше ситуаций, когда текст «ломается» при переносе между программами и устройствами.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 стандартах: ASCII (128 кодов), однобайтные кодировки (256), Unicode (свыше 140 000 символов) — по школьному курсу информатики; точное число зависит от версии Unicode.
</a:t>
            </a:r>
            <a:endParaRPr lang="en-US" sz="9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Двоичное представление символа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компьютера символ хранится как набор битов. При 8 битах получается 1 байт: суммарно возможны 256 различных комбинаций.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доступных комбинаций определяет мощность кода — то есть сколько разных символов можно закодировать без потерь. Когда символов больше, стандарт не «вмещает» весь алфавит.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важен баланс: компактность (меньше байтов на символ) против совместимости. Смена кодировки меняет соответствие «символ ↔ число», и изображение текста может измениться.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от ввода до сохранения в файл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кодирования: ввод → выбор таблицы → перевод в код → запись байтов → обратное преобразование при открытии.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ASCII: мир из 128 кодов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ASCII использует 7 бит и содержит 128 кодов. В этом наборе есть латинские буквы, цифры, знаки препинания и служебные элементы, нужные ранним системам. Благодаря простоте стандарт быстро стал «общим языком» для множества устройств.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символ не «помещается» в ASCII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содержит кириллицу или иероглифы, ASCII уже не может корректно их представить: нет соответствующих кодов. В результате при чтении возникают замены или «мусор» вместо букв. Так проявляется ограниченность локальных кодировок.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коды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фрагмент таблицы: каждой букве соответствует своё число, а затем — двоичный рисунок. В наглядном примере можно показать, что одна и та же буква всегда кодируется одинаково только при выбранной кодовой таблице. При смене таблицы меняется всё отображение.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ASCII как историческая основа текстового кодирования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69505"/>
            <a:ext cx="4176900" cy="25866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кодировок текста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почему одни стандарты удобны для одного языка, а другие — для обмена данными между системами и языками.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стандарты вроде UTF-8 и Unicode снижают риск «сломанных» символов, особенно когда текст смешанный или передаётся между разными устройствами.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характеристик: размер и поддержка кириллицы — на основе общеизвестных свойств стандартов; области применения — типичные практики в школьных и учебных материалах.
</a:t>
            </a:r>
            <a:endParaRPr lang="en-US" sz="9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как универсальный стандарт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хранилище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объединяет символы многих письменностей мира и каждому присваивает уникальный кодовый номер. Это помогает работать с текстами, где встречаются разные языки и знаки.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разнообразных наборов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стандарте есть латиница, кириллица, иероглифы, математические знаки, специальные символы и эмодзи. Благодаря этому один формат подходит для современных сообщений и документов.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несовместимости устраняется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кодировки часто конфликтуют: один и тот же байт может трактоваться по-разному. Unicode стандартизирует соответствие, поэтому текст дольше остаётся читаемым при обмене.
</a:t>
            </a:r>
            <a:endParaRPr lang="en-US" sz="1197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работа в разных программах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приложения и операционные системы используют Unicode, они понимают символы независимо от языка пользователя. Это упрощает хранение, поиск и редактирование многоязычных текстов.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байт занимает символ в UTF-8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UTF-8 один символ может занимать 1, 2, 3 или 4 байта: это зависит от его кодовой точки. Поэтому размер файла меняется от набора символов.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и символы влияют на объём текста: одно и то же число слов может дать разный размер файла в байтах. UTF-8 гибко подстраивается под содержимое.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UTF-8: длина кодирования зависит от типа символа (практически: латиница 1 байт, кириллица 2 байта, часть знаков 3 байта, эмодзи 4 байта). Длины отражают типичное поведение UTF-8.
</a:t>
            </a:r>
            <a:endParaRPr lang="en-US" sz="9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log₂N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мощность алфавита, тем больше информации несёт каждый символ.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информации (формула Хартли); базовые принципы школьной информатики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информации зависит от числа символов в алфавите: одному символу соответствует log₂N бит. Для файла важны также пробелы, переносы строк, знаки препинания и служебные символы.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посчитать объём текстовой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опирается на мощность алфавита и правило: биты на символ умножаются на число символов, затем переводятся в байты.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несовпадения кодировок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файл открыть в другой кодировке, вместо букв часто появляются «кракозябры»: набор случайных символов, не похожих на текст. Это происходит из-за неверного соответствия символов их числовым кодам.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текст частично читается, но появляются «?» или искажённые диакритические знаки. Причина — часть кодов не распознаётся выбранной таблицей или трактуется как другие символы.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эффект — исчезновение фрагментов сообщения и разная длина визуального текста. Программа может считать байты иначе, из‑за чего «границы» символов смещаются, и часть данных теряется для просмотра.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ошибки вызваны тем, что кодировка указана неверно при открытии или переносе документа. Устаревшие стандарты, разные программы и устройства тоже увеличивают вероятность несоответствия искажений.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кодирование текста используется каждый день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веб-контент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Чаты, электронная почта и веб-страницы передают текст в компьютерном виде, поэтому кодировка должна быть определена. Благодаря UTF-8 разные языки корректно отображаются в браузере и в письмах.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устройствах и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Субтитры, QR-коды с текстом, текстовые редакторы и базы данных тоже хранят и передают последовательности байтов. Когда используется единый стандарт, проще хранить, искать и обмениваться документами без «кракозябр».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07870"/>
            <a:ext cx="3604200" cy="172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расчёт объёма текстов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несколько случаев: при одинаковом числе символов объём файла определяется байтами на символ и составом знаков, а не только «количеством букв».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влияет то, какие символы используются и сколько байтов требуется на каждый из них в конкретной кодировке.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принципы кодировок UTF-8 и ASCII (байты на символ зависят от набора знаков)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в разных кодировках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Кириллические буквы в UTF-8 обычно занимают 2 байта, а в однобайтной кодировке — 1. UTF-16 чаще использует 2 байта для символов базовой многоязычной плоскости.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смешанном тексте (латиница, знаки, эмодзи) различия усиливаются: переменная длина UTF-8 влияет на общий размер файла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правилам кодировок: UTF-8 для Cyrillic — 2 байта; UTF-16 — 2 байта для большинства BMP-символов; однобайтная кодировка — 1 байт на символ
</a:t>
            </a:r>
            <a:endParaRPr lang="en-US" sz="10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206828"/>
            <a:ext cx="750900" cy="600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текста в сети и цифровых сервисах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Веб-страницы и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HTML и другие веб-форматы требуют явного понимания кодировки, чтобы браузер корректно показывал символы разных алфавитов. UTF-8 стал стандартом, поэтому тексты одинаково читаются на разных устройствах.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содержат текст как последовательность байтов, а кодировка задаёт, как превращать байты обратно в символы. Правильная настройка уменьшает риск «кракозябр» при получении письма.
</a:t>
            </a:r>
            <a:endParaRPr lang="en-US" sz="1414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и чаты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чатах сообщения передаются между приложениями и серверами, которые должны договориться о кодировке. Когда используется единый стандарт, эмодзи, кавычки и знаки пунктуации отображаются предсказуемо.
</a:t>
            </a:r>
            <a:endParaRPr lang="en-US" sz="1351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облачных редакторах и хранилищах текст сохраняется и передаётся как байтовые данные. Единая кодировка упрощает синхронизацию, поиск по документам и корректное редактирование в разных браузерах.
</a:t>
            </a:r>
            <a:endParaRPr lang="en-US" sz="13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ошибок кодировки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помогает не перепутать таблицы и снизить риск искажений при передаче файлов.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кодировки ограничены набором символов, из‑за чего возникают проблемы при обмене файлами между системами и языками. Unicode и UTF-8 объединяют символы многих письменностей и делают передачу текста надёжнее.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файла зависит от кодировки и состава символов: разные знаки могут занимать разное число байтов. Осознанный выбор стандарта помогает сохранить читаемость и совместимость в разных программах.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компьютере представляется как числа, а числа — как последовательности битов и затем байтов. Поэтому любой документ по сути хранит коды символов, а не «буквы» напрямую.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начинается с понимания кодирования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кодирования текста объясняет, как устроены файлы, почему появляются искажения и почему документы отличаются по размеру. Знания об ASCII, Unicode и UTF-8 помогают уверенно работать с текстами в сети и в школе.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2026-05-14T13:22:35Z</dcterms:created>
  <dcterms:modified xsi:type="dcterms:W3CDTF">2026-05-14T13:22:35Z</dcterms:modified>
</cp:coreProperties>
</file>