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Тэффи (Лохвицкая): писательница юмора, наблюдательности и человеческой правды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Тэффи раскрывает характеры, привычки и слабости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между Петербургом, революцией и эмиграцией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писала на переломе эпох, когда менялись жизнь, язык печати и сама русская культура. Её короткие тексты быстро откликались на современность, а позже сохранили память о России в эмиграции.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Лохвицкая родилась в 1872 году в Петербурге в образованной семье, где ценили книги, речь и культурные беседы. Такая среда рано приучила её внимательно слушать людей и замечать детали.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окружении семьи особенно выделялась сестра Мирра Лохвицкая, ставшая известной поэтессой. Общение с людьми, связанными со словом, укрепляло интерес Надежды к чтению и собственному письму.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Будущей писательнице помогли наблюдательность и тонкое чувство живой разговорной интонации. Она умела подмечать смешное и точное в обычной жизни, а затем превращать это в короткие, запоминающиеся тексты.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семья и образование писательницы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Тэффи и первые шаги в литературе
</a:t>
            </a:r>
            <a:endParaRPr lang="en-US" sz="2284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появилось имя Тэффи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Тэффи быстро запомнился читателям и редакторам. Он помог автору выделиться в журнальной среде, где ценились короткая форма, остроумие и выразительная бытовая деталь.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Журнальные публикации и ранняя манера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тексты Тэффи печатались в периодике, где особенно важны были темп, точность и чувство меры. Уже в ранних произведениях заметны ирония, афористичность, живой диалог и внимание к повседневным смешным ситуациям.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Тэффи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сведения о жизни Н. А. Тэффи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увидеть, как личная судьба писательницы связана с историей России XX 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прошла путь от столичной литературной славы к эмигрантской прозе, и этот путь отражает судьбу русской культуры того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Тэффи достигла наибольшего мастерства
</a:t>
            </a:r>
            <a:endParaRPr lang="en-US" sz="184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умела быстро откликаться на события и нравы времени. В фельетоне она соединяла точное наблюдение, иронию и умение увидеть смешное в самом обычном.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Фельетон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рассказы коротки, но очень выразительны. В них важны неожиданный поворот, меткая реплика и психологическая деталь, которая сразу раскрывает характер героя.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рассказ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Миниатюра у Тэффи похожа на маленькую сцену из жизни. Нескольких фраз достаточно, чтобы показать человека, его настроение и скрытую причину смешного поступка.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миниатюра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Писательница могла говорить о страхе, одиночестве, тщеславии и упрямстве без тяжёлого тона. Смех у неё не разрушает, а помогает лучше понять человека.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о серьёзном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бытовыми сценами у Тэффи всегда слышен характер эпохи и судьба отдельного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Тэффи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писательницу интересуют знакомые всем жизненные ситуации, но именно в них она показывает глубокие чувства и нравы 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прозы Н. А. Тэффи по её рассказам и миниатюрам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высмеивает не человека целиком, а его привычку, позу или самообман. Поэтому даже резкая шутка у неё не звучит обидно и не превращается в грубую насмешку.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юмор строится на точном наблюдении и разговорной интонации. Важную роль играют пауза, недосказанность и мелкая деталь, по которой читатель сам догадывается о скрытом смысле.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у Тэффи часто соседствует с пониманием человеческой слабости. Именно поэтому её сатира оставляет не только улыбку, но и ощущение живой, правдивой картины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Тэффи: насмешка без жестокости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Тэффи женщина часто волнуется не только о событии, но и о том, как она выглядит в чужих глазах. В её рассказах заметны гордость, ранимость и желание сохранить достоинство даже в неловкой ситуации.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Героиня, которая боится показаться смешной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Писательница показывает героинь, которые могут быть мечтательными, самолюбивыми и очень живыми одновременно. За внешней капризностью у них нередко скрываются боль, надежда на любовь и потребность в уважении.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Мечты, обида и тихое упрямство
</a:t>
            </a:r>
            <a:endParaRPr lang="en-US" sz="127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характеры у Тэффи не превращаются в карикатуру. Даже когда автор иронизирует, рядом всегда чувствуется сочувствие, поэтому героиня остаётся понятной, узнаваемой и по-настоящему человечной.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не унижает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рассказах Тэффи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рассказ Тэффи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её прозе бытовая сцена превращается в психологически точный финал.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и журнальная культура начала XX века
</a:t>
            </a:r>
            <a:endParaRPr lang="en-US" sz="1995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входит в литературную среду, где особенно ценятся краткие тексты, остроумие и точная бытовая деталь. Журналы и газеты становятся для неё важной площадкой общения с читателем.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 годы: журнальная известность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фельетоны и рассказы быстро замечают благодаря живому языку, метким репликам и узнаваемым сценам из городской жизни. Публикации делают имя Тэффи широко известным.
</a:t>
            </a:r>
            <a:endParaRPr lang="en-US" sz="1285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годы: узнаваемый авторский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журнале особенно ярко раскрывается её умение говорить о повседневном смешно и точно. Именно эта среда закрепляет за Тэффи репутацию мастера короткой, выразительной прозы.
</a:t>
            </a:r>
            <a:endParaRPr lang="en-US" sz="128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издания помогают увидеть, как меняется интонация писательницы: от лёгкой шутки к более тонкому и печальному взгляду на человека.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сборники, важные для знакомства с Тэффи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сборники связаны с комизмом, поздние — с психологической глубиной; вместе они показывают развитие её стиля.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Н. А. Тэффи: «Юмористические рассказы», «И так и сяк», «Карусель», «Ведьма», «Неживой зверь».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эмиграция как перелом в судьбе писательницы
</a:t>
            </a:r>
            <a:endParaRPr lang="en-US" sz="177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события изменили привычную литературную и жизненную среду Тэффи. Отъезд из России стал не просто переменой адреса, а разрывом с прежним миром, знакомым по Петербургу и дореволюционной печати.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усилились темы памяти, утраты и разлуки. В её текстах всё чаще появляются люди, которые пытаются жить дальше, но постоянно оглядываются на оставленную родину и прежнюю жизнь.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перелом сделал прозу Тэффи тише и печальнее. Сохранив юмор и точность наблюдения, она стала глубже говорить о судьбе русских людей, оказавшихся вдали от дома.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период и жизнь русской эмиграции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стал для Тэффи важным центром работы и общения: здесь она продолжала писать, публиковаться и оставаться частью русской культурной жизни за рубежом.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эмигрантской среде особенно заметны бедность, одиночество и ностальгия. Эти мотивы придают её поздней прозе спокойную грусть, в которой бытовые подробности звучат особенно правдиво.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8519" y="1515502"/>
            <a:ext cx="3326963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стиля Тэффи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рассказам и фельетонам Н. А. Тэффи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прозы Тэффи и их роль в тексте.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Тэффи сочетает юмор и человечность: он делает текст лёгким для чтения, но оставляет после себя более глубокое чувство.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рассказы легко обсуждать в классе, потому что в них узнаются школьные конфликты, семейные ситуации и смешные недоразумения.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Тэффи близкой современному читателю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стоят юмор и наблюдательность, но именно эмоциональная глубина не позволяет её текстам устареть.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и художественных приёмов в прозе Н. А. Тэффи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и место женщины в русской литературе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стала одной из самых заметных писательниц своего времени и показала, что женский голос в литературе может быть уверенным, самостоятельным и очень точным в наблюдении за жизнью.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героини и рассказчицы не выглядят второстепенными: они думают, спорят, обижаются, мечтают и нередко оказываются умнее окружающих, хотя сами не всегда это признают.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Тэффи расширил представление о сатире. Она доказала, что юмор может быть не только смешным, но и тонким, психологически убедительным и по-настоящему художественным.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литературы XX века её творчество важно ещё и тем, что оно укрепило интерес к женской прозе как к самостоятельной и серьёзной части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смеха к сочувствию: внутренняя логика прозы Тэффи
</a:t>
            </a:r>
            <a:endParaRPr lang="en-US" sz="2302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её рассказах смешное постепенно превращается в понимание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925" y="4178821"/>
            <a:ext cx="33705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Тэффи в русской литературе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вошла в историю как один из самых ярких мастеров короткого рассказа. Её тексты показывают, как в небольшой форме можно точно и живо передать характер, настроение и конфликт.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 короткой прозы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юмор не унижает героя, а помогает увидеть его слабость со стороны. Благодаря этому сатира Тэффи остаётся мягкой, умной и доступной для разных поколений читателей.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без грубости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эмигрантского периода помогают понять жизнь русских людей за границей. В них соединяются память о России, бытовые трудности и тихая печаль утраченного дома.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эмигрантской прозы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укрепила место женщины в литературе начала XX века. Её успех показал, что женская проза может быть острой, самостоятельной и художественно очень сильной.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Значимая писательница своего времени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Тэффи: смех, наблюдательность и человеческая правда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Тэффи читают и сегодня, потому что её рассказы смешат, но не обижают, а помогают лучше понимать людей. В её прозе всегда есть точность, тепло и уважение к человеку.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2026-05-23T04:11:29Z</dcterms:created>
  <dcterms:modified xsi:type="dcterms:W3CDTF">2026-05-23T04:11:29Z</dcterms:modified>
</cp:coreProperties>
</file>