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размножение и развитие млекопитающих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млекопитающие размножаются, развиваются и заботятся о потомстве.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млекопитающие стали успешной группой животных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сотни миллионов лет назад и освоили разные среды обитания. Их успех связан с молоком, живорождением и заботой о детёнышах. На примерах видно, как эволюция формирует способы размножения и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самцов образуются сперматозоиды, у самок — яйцеклетки. Эти клетки несут наследственную информацию и формируются в половых органах к началу периода размножения, обеспечивая продолжение вида у млекопитающих.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две гаметы сливаются, и возникает зигота. С этого момента начинается развитие нового организма, в котором сочетаются признаки обоих родителей и возможны новые сочетания наследственных черт.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генетическое разнообразие потомства. Благодаря этому часть детёнышей лучше приспосабливается к изменениям среды, болезням и нехватке ресурсов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млекопитающих: основные черты
</a:t>
            </a:r>
            <a:endParaRPr lang="en-US" sz="1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7656"/>
            <a:ext cx="4646100" cy="2015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размножения: плацентарные, сумчатые, яйцекладущие
</a:t>
            </a:r>
            <a:endParaRPr lang="en-US" sz="216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основные группы млекопитающих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млекопитающие защищают и развивают потомство.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размножения связан с условиями среды и тем, как долго зародыш защищён от внешних воздействий.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размножения у млекопитающих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 созревания гамет до ухода за потомством; на процесс влияют сезон, температура, свет и доступность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Самец оленя выходит на открытое место и вступает в роговой поединок с соперником. Победа показывает силу, выносливость и способность защищать потомство. Самка выбирает партнёра, чьи признаки повышают шансы на рождение более крепких детёнышей в природе. Сильные самцы чаще удерживают территорию и лучше находят корм, поэтому их потомство получает важное преимущество.
</a:t>
            </a:r>
            <a:endParaRPr lang="en-US" sz="80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 рогах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грызунов нет громких боёв, и самка оценивает самца по-другому. Она смотрит на устройство гнезда, его запах и спокойное поведение. Надёжный партнёр показывает, что сможет участвовать в уходе за потомством и защите норы.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впечатляет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ухаживание начинается с голосов, запахов и особых движений. Такие сигналы помогают найти партнёра своего вида и избежать ошибки. Когда ритуал проходит успешно, животные готовы к размножению в подходящий сезон и в безопасном месте.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своего вида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млекопитающие выбирают партнёра
</a:t>
            </a:r>
            <a:endParaRPr lang="en-US" sz="22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попадает в половые пути самки и встречается с яйцеклеткой внутри организма. Это повышает шанс успешного оплодотворения даже при неблагоприятной погоде на суше.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Развивающаяся зигота сразу оказывается защищённой от высыхания, перепадов температуры и многих внешних воздействий. Особенно важно это для наземных животных, живущих в изменчивой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помогает сохранять потомство, когда количество детёнышей невелико, а забота о каждом из них очень велика. Поэтому выживаемость молодых особей возрастает.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оплодотворение: роль и преимущества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плаценты и её отличие у разных групп
</a:t>
            </a:r>
            <a:endParaRPr lang="en-US" sz="2004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плацента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образуется во время беременности и связывает организм матери с организмом плода. Через неё поступают кислород и питательные вещества, а продукты обмена удаляются непосредственно.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различается у разных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плацентарных она развита хорошо, у сумчатых — недолго выполняет свою функцию, а у яйцекладущих почти отсутствует. Поэтому у этих групп по-разному устроены вынашивание и забота о детёнышах.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 молекулярная биология развития эмбриона
</a:t>
            </a:r>
            <a:endParaRPr lang="en-US" sz="192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крупная и содержит запас питательных веществ, нужных в начале развития. Сперматозоид намного меньше, но быстро движется и доставляет наследственный материал.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зигота начинает дробиться, затем появляются зародышевые листки и закладываются органы. Одновременно включаются гены, запускающие синтез белков для роста тканей.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сроков беременности у разных видов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биологии млекопитающих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беременности заметно различаются и связаны с размером животного и зрелостью новорождённых.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вид, тем обычно дольше внутриутробное развитие и тем более зрелым может быть новорождённый.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родов у млекопитающих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и различия по продолжительности у разных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зрелости новорождённых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самостоятельные детёныши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жеребят, оленят и многих других копытных детёныши рождаются зрячими и покрытыми шерстью. Уже через короткое время они могут вставать, идти и следовать за матерью.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Детёныши, нуждающиеся в 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и щенки появляются на свет слепыми и глухими, поэтому долго остаются в гнезде или логове. Их выживание зависит от тепла, кормления и постоянной защиты взрослых.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детёнышей и роль молока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млекопитающих — это не просто пища, а источник белков, жиров, лактозы и защитных веществ. Благодаря ему детёныши быстро растут и получают первые иммунные барьеры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вскармливания зависит от вида: крольчата питаются молоком несколько недель, котята — около двух месяцев, а у крупных животных этот период может продолжаться до двух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выкапывает нору и выстилает её мягкой травой, чтобы новорождённые были в безопасности и тепле. Пока мать уходит за пищей, малыши остаются в скрытом убежище. Внутри темно и спокойно, поэтому детёныши меньше рискуют встретить хищника и легче набираются сил.
</a:t>
            </a:r>
            <a:endParaRPr lang="en-US" sz="807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нора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шимпанзе взрослые показывают детёнышам, как держаться за ветви, выбирать пищу и использовать простые предметы. Молодые обезьяны наблюдают, повторяют движения и постепенно осваивают навыки. Такое обучение помогает им жить в сложной лесной среде. Без этого им трудно самостоятельно найти корм и вовремя избежать опасности.
</a:t>
            </a:r>
            <a:endParaRPr lang="en-US" sz="717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шимпанзе
</a:t>
            </a:r>
            <a:endParaRPr lang="en-US" sz="1250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 коалы долго не может обходиться без матери и передвигается вместе с ней. Самка переносит малыша, крепко удерживающегося на спине, и защищает его во время поиска листьев. Это даёт детёнышу тепло и постоянный контакт. В таком положении ему легче сохранять силы и реже попадать в опасные ситуации.
</a:t>
            </a:r>
            <a:endParaRPr lang="en-US" sz="764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на спине матери
</a:t>
            </a:r>
            <a:endParaRPr lang="en-US" sz="1363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моржей несколько взрослых животных держатся рядом с детёнышами и образуют живой круг. Такая охрана нужна на льду и в воде, где опасность может появиться внезапно. Совместные действия уменьшают риск и позволяют малышам дольше оставаться рядом с матерями. Так группа успевает заметить хищника раньше и увести молодняк в сторону.
</a:t>
            </a:r>
            <a:endParaRPr lang="en-US" sz="717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малышей у моржей
</a:t>
            </a:r>
            <a:endParaRPr lang="en-US" sz="1131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млекопитающие заботятся о потомстве
</a:t>
            </a:r>
            <a:endParaRPr lang="en-US" sz="21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полового созревания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гормональной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самцов и самок усиливается выработка половых гормонов. Они запускают изменения, связанные с ростом, поведением и готовностью к продолжению рода.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заметные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растут, меняются пропорции тела и появляются вторичные половые признаки. У самцов это может быть грива, у самок — особенности тела, связанные с будущим материнством.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сильно различаются: у мышей половая зрелость приходит уже через 1,5–2 месяца, а у лошадей — только через 2–3 года. Вид определяет темп взросления.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заботы о потомстве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волков и бобров родители действуют как команда: один охраняет потомство, другой помогает искать пищу и поддерживать порядок в убежище. Так детёныши растут в более безопасной среде.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нескольких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слонов забота не ограничивается одной матерью: старшие самки присматривают за малышами и учат их находить дорогу, воду и защиту. Совместная опека особенно важна для медленно развивающихся детёнышей.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семейная структура влияет на детёнышей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Моногамные семьи, как у волков и бобров, помогают родителям распределять обязанности. Один партнёр чаще охраняет территорию, а другой добывает пищу и поддерживает малышей в логове.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Гаремные семьи характерны, например, для львов: несколько самок выращивают потомство, а взрослый самец защищает группу. Такое устройство усиливает оборону и помогает детёнышам дольше оставаться под надёжной охраной.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медведей детёныши долго остаются с матерью, которая сама кормит, прячет и обучает их. Одиночное воспитание требует от самки больших затрат, но позволяет гибко защищать потомство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защиты потомства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прячут детёнышей в укрытиях, где их трудно заметить хищнику. Гнездо, берлога или нора сливаются с окружающей средой и значительно уменьшают риск внезапного нападения.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гнезда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спасает малышей от холода, ветра и многих врагов. Лисицы, суслики и другие животные роют сложные ходы, где можно скрыться, переждать опасность и спокойно кормить потомство.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 берлоги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млекопитающие не всегда прячутся: они могут отпугивать врага прямо на месте. Лось, бегемот или другой сильный родитель встаёт между опасностью и детёнышем и не подпускает хищника близко.
</a:t>
            </a:r>
            <a:endParaRPr lang="en-US" sz="936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силой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детёныши ещё слишком малы, чтобы идти за матерью, поэтому их переносят или перемещают в более безопасное место. У кенгуру малыш прячется в сумке, а у белого медведя зимует в снежной берлоге до весны.
</a:t>
            </a:r>
            <a:endParaRPr lang="en-US" sz="848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укрытие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заботится вся группа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слонов и дельфинов взрослые помогают не только кормить, но и обучать малышей. Старшие особи показывают безопасные пути, источники пищи и способы общения в группе.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совместного ухода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несколько защитников, детёныши реже становятся добычей хищников и быстрее осваивают нужные навыки. Поэтому у социальных видов групповая забота повышает шансы на выживание поколения.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млекопитающих: от клетки до семьи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размножение млекопитающих, мы видим, как устроены рождение, развитие и забота о потомстве. Эти особенности помогают видам выживать, а людям — бережнее относиться к природе и животным.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2026-05-09T16:24:21Z</dcterms:created>
  <dcterms:modified xsi:type="dcterms:W3CDTF">2026-05-09T16:24:21Z</dcterms:modified>
</cp:coreProperties>
</file>