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Choosing a Career: Why This Topic Matters in 11th Grade English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helps discuss careers, goals, choices, and the future with confidence.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Career Choice in Real Communication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Choosing a profession is not an abstract topic for eleventh graders: it connects language practice with real decisions, personal goals, abilities, and future study, making English immediately useful and meaningful for adult life.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Core Vocabulary for Talking About Professions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59275" y="123222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words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accurate terms such as career, job, profession, occupation, employee, employer, qualification, skill, experience, workplace, salary, promotion, interview, and CV to describe work and professional development clearly.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59275" y="1975341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verbs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Important collocations include choose a career path, apply for a job, gain experience, develop skills, work in a team, be good at, be interested in, and be responsible for.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59275" y="2718453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and work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usually means a specific position, work refers to activity in general, profession highlights trained expertise, and career describes long-term professional progress and achievement over time.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59275" y="346156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Talking about abilities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Students need language for strengths, interests, and qualifications so they can explain why one profession suits them better than another and support opinions with precise reasons.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59275" y="4204699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about plans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Future-oriented phrases help learners discuss ambitions, expectations, and decisions in English, which is essential for interviews, applications, and conversations about study and employment.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40575" y="258900"/>
            <a:ext cx="4941900" cy="105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Self-Assessment: Interests, Strengths, and Talents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3940575" y="1577350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Strong points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Start by identifying strong points: communication, responsibility, accuracy, persistence, or creativity. Clear self-awareness helps students connect personal qualities with professions that require exactly these traits.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40575" y="225201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Interests matter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Interests show what a person wants to do regularly, not only what seems impressive. They are often the strongest clue to long-term motivation and satisfaction.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940575" y="2926681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Preferred tasks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students prefer working with people, others with numbers, ideas, technology, or texts. This preference helps narrow choices before looking at specific occupations.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940575" y="360134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Personality traits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Personality traits such as openness, patience, independence, or attention to detail affect how comfortable a student may feel in a particular work environment.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940575" y="4276026"/>
            <a:ext cx="4165200" cy="6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Possible careers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useful self-assessment ends with several realistic career directions, based on favourite subjects, abilities, and activities that feel natural and sustainable over time.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Matching Abilities to Career Areas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Abilities become more useful when they are linked to specific professional fields and work tasks.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способности совпадают с областью работы, выбор становится более реалистичным, а вероятность профессионального выгорания ниже.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на основе типичных профессиональных сфер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Influences Career Choice Most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chart highlights both internal and external motives, but the strongest choices usually come from personal fit, not from pressure or prestige.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Interests and abilities dominate because they support motivation and persistence; external factors matter, but rarely create lasting satisfaction alone.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обсуждения на уроке, 2025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2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2748" y="1798217"/>
            <a:ext cx="249600" cy="22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897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0093" y="1789450"/>
            <a:ext cx="239400" cy="23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31218" y="1789450"/>
            <a:ext cx="239400" cy="23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Modern Job Market and Emerging Professions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Data-driven work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 analyst roles are growing because organisations need people who can interpret information, spot patterns, and turn numbers into practical decisions in business, education, and public services.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design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UX/UI designers combine creativity with logic, creating interfaces that are convenient, readable, and visually clear for users across websites, apps, and digital products.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Security and protection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Cybersecurity specialists protect systems, data, and online communication from attacks, which makes technical awareness and careful thinking especially valuable in a connected world.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 communication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marketers and content creators work with audiences through platforms, videos, text, and visual media, so they need flexibility, strong language skills, and audience awareness.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Skills that stay useful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Automation changes routine tasks, but adaptability, continuous learning, and problem solving remain important because careers now develop faster and require regular updating.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Interests to a Career Decision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путь старшеклассника от самоанализа к обоснованному выбору профессии.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Practical Experience: How Students Test Professions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1600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Internships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internships let students observe real responsibilities, workplace discipline, and the pace of daily tasks before making important educational decisions.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993638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shadowing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shadowing gives a realistic view of how a specialist communicates, solves problems, and organises time during an ordinary working day.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25680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projects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Project work can simulate professional tasks and helps students test whether they enjoy research, presentation, teamwork, or practical problem solving.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57706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Volunteering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Volunteering is useful when a career involves people, service, or social responsibility, because it shows both emotional demands and the value of helping others.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189736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Career events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Master classes and career fairs make it easier to compare professions directly, ask questions, and understand which activities feel motivating rather than exhausting.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Mistakes When Choosing a Career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2009962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Choosing only for money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high salary may look attractive, but it cannot compensate for constant dislike of tasks, stress, or a poor fit with personal abilities and interests.
</a:t>
            </a:r>
            <a:endParaRPr lang="en-US" sz="1242" dirty="0"/>
          </a:p>
        </p:txBody>
      </p:sp>
      <p:sp>
        <p:nvSpPr>
          <p:cNvPr id="11" name="Text 3"/>
          <p:cNvSpPr txBox="1"/>
          <p:nvPr/>
        </p:nvSpPr>
        <p:spPr>
          <a:xfrm>
            <a:off x="2001619" y="2011062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Following fashion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Popular professions are not automatically suitable. Trends change quickly, while a serious career decision should rest on long-term fit rather than temporary prestige.
</a:t>
            </a:r>
            <a:endParaRPr lang="en-US" sz="1242" dirty="0"/>
          </a:p>
        </p:txBody>
      </p:sp>
      <p:sp>
        <p:nvSpPr>
          <p:cNvPr id="12" name="Text 4"/>
          <p:cNvSpPr txBox="1"/>
          <p:nvPr/>
        </p:nvSpPr>
        <p:spPr>
          <a:xfrm>
            <a:off x="3741637" y="2011074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Copying others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Friends may have different goals, talents, and working styles, so copying their choice can lead to disappointment if the profession does not match your own strengths.
</a:t>
            </a:r>
            <a:endParaRPr lang="en-US" sz="1242" dirty="0"/>
          </a:p>
        </p:txBody>
      </p:sp>
      <p:sp>
        <p:nvSpPr>
          <p:cNvPr id="13" name="Text 5"/>
          <p:cNvSpPr txBox="1"/>
          <p:nvPr/>
        </p:nvSpPr>
        <p:spPr>
          <a:xfrm>
            <a:off x="5481661" y="2010524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Ignoring reality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students rely on stereotypes or glamorous images instead of checking duties, education requirements, and working conditions in real life before applying to college or university.
</a:t>
            </a:r>
            <a:endParaRPr lang="en-US" sz="1242" dirty="0"/>
          </a:p>
        </p:txBody>
      </p:sp>
      <p:sp>
        <p:nvSpPr>
          <p:cNvPr id="14" name="Text 6"/>
          <p:cNvSpPr txBox="1"/>
          <p:nvPr/>
        </p:nvSpPr>
        <p:spPr>
          <a:xfrm>
            <a:off x="7221679" y="2010524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Obeying outside pressure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Parents and relatives can advise, but the final decision should be based on evidence, self-knowledge, and practical experience, not on expectations alone.
</a:t>
            </a:r>
            <a:endParaRPr lang="en-US" sz="12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2761" y="914638"/>
            <a:ext cx="5958528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сравнения профессий на английском языке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сопоставлять профессии по единым вопросам: насколько работа интересна, какие навыки нужны, какое образование требуется и какие условия труда ожидаются.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критерии делают сравнение более объективным и помогают не ограничиваться только уровнем зарплаты или престижем.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темы «Choosing a career»; материал для сравнения профессий на уроке английского языка.
</a:t>
            </a:r>
            <a:endParaRPr lang="en-US" sz="6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популярные карьерные направления у старшеклассников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интереса к разным сферам; она удобна для обсуждения того, почему популярность направления не всегда совпадает с личной пригодностью.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сферы с сильными перспективами и высоким спросом, но окончательный выбор должен учитывать личные способности и интересы.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для урока; неофициальные обобщённые приоритеты старшеклассников.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маршруты к профессии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класс: определить цель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выбирает несколько направлений и уточняет, какие предметы, экзамены и сроки подачи документов связаны с каждым вариантом.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обучения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важны длительность программы, профильные дисциплины, практика и возможность совмещать учёбу с развитием нужных умений.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после школы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сравниваются колледж, университет и курсы: для одних профессий нужен диплом, для других важнее портфолио, сертификаты или практические навыки.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требований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окончательным выбором стоит сверить вступительные экзамены, дедлайны, проходные условия и реальные требования к будущей профессии.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семьи, учителей и профориентаторов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 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часто помогают увидеть профессии шире, делятся жизненным опытом и предупреждают о практических трудностях. При этом их мнение полезно только как источник информации, а не как готовое решение.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учителей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лучше всего замечают сильные стороны ученика в учебе: логику, языковые способности, ответственность или креативность. Их советы помогают связать школьные достижения с возможными карьерными направлениями.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Профориентация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консультант или классный руководитель может предложить тесты, беседы и ресурсы для поиска профессий. Такая поддержка делает выбор более осознанным и снижает тревожность перед экзаменами.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выбора профессии перед подачей документов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сравнении вариантов, сборе информации и практической проверке перед окончательным решением.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востребованные почти в любой профессии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навыки развиваются не только на уроках, но и в проектах, олимпиадах, кружках, волонтёрстве и командной работе.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набор универсальных навыков, тем легче адаптироваться к смене задач, работодателей и даже профессиональной сферы.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ключевых soft skills для профориентации; иллюстративные значения.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план на последние школьные годы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Сформулировать цель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выбрать приоритетную профессию или направление, определить, почему оно подходит, и зафиксировать основные требования к поступлению.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076075" y="205817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Подготовить базу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составляются список нужных предметов, план подготовки к экзаменам, дополнительные курсы и список материалов для портфолио или собеседования.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283375" y="2911292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сроки
</a:t>
            </a:r>
            <a:pPr algn="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следующем этапе важно учесть дедлайны подачи документов, вступительные испытания и промежуточные контрольные точки, чтобы не терять время.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076075" y="375923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Оставить запасной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шаг — иметь основной и резервный вариант, чтобы сохранить уверенность, если конкурс, баллы или условия поступления изменятся.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69225"/>
            <a:ext cx="4873500" cy="19278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труда в разных профессиональных сферах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привлекательная профессия может сильно отличаться по графику, нагрузке и характеру задач.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одинаковой привлекательности профессий условия работы могут сильно различаться, поэтому их нужно оценивать заранее, а не по названию специальности.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условий труда в выбранных профессиональных сферах; материал для учебного сравнения.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Карьера и непрерывное обучение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карьеры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профессиональная траектория редко бывает прямой: люди переходят между ролями, меняют задачи и осваивают новые области несколько раз за жизнь.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навыков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оставаться востребованным, важно регулярно повышать квалификацию, изучать новые инструменты и не бояться переобучения при смене рынка труда.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адаптироваться помогает быстрее реагировать на технологии, новые форматы работы и меняющиеся требования работодателей, особенно в динамичных сферах.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полезны выражения career development, upskilling, reskilling и continuous improvement, потому что они точно описывают обучение на протяжении всей жизни.
</a:t>
            </a:r>
            <a:endParaRPr lang="en-US" sz="13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профессии: взвешенно, осознанно, по-настоящему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выбор профессии опирается на понимание себя, проверенную информацию, практический опыт и ясный образовательный план. Тогда решение становится не случайным, а уверенным и реалистичным.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2026-05-31T17:41:10Z</dcterms:created>
  <dcterms:modified xsi:type="dcterms:W3CDTF">2026-05-31T17:41:10Z</dcterms:modified>
</cp:coreProperties>
</file>