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и стихотворение «Слоник, слоник...»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о маленьком слонёнке и звучных повторах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Чёрный: поэт для взрослых и детей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— литературный псевдоним Александра Михайловича Гликберга. Он писал и серьёзные, и детские стихи, умея говорить просто, тепло и с лёгкой улыбкой.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стихотворение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маленький слонёнок. Он выглядит необычно и забавно, поэтому сразу вызывает улыбку и интерес у читателя.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«слоник» повторяется много раз. Из-за этого текст звучит легко, ритмично и напоминает весёлую детскую приговорку.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рассказывает сложную историю. Оно показывает один яркий образ, который легко представить и быстро запомнить.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 и плавный ритм делают строки похожими на маленькую песенку. Читать их вслух особенно приятно и легко.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66729" y="1352325"/>
            <a:ext cx="2504142" cy="3201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как смешной и добрый герой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864674" y="1486932"/>
            <a:ext cx="2232819" cy="131775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страшный великан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кажется большим, но совсем не пугает. В нём чувствуется сила, которая сочетается с мягкостью и добрым характером.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455586" y="14869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Милые черты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представить с круглыми глазками, мягкими ушами и длинным хоботом. Такие детали делают героя смешным и очень симпатичным.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55586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иллюстрация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хорошо подойдёт маленький слон с дружелюбной мордочкой, округлыми формами и спокойными, мягкими линиями.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64649" y="3120432"/>
            <a:ext cx="2232900" cy="13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в стихотворении вызывает не страх, а умиление. Он похож на доброго друга, которого хочется пожалеть и улыбнуться ему.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строки стихотворения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Музыка стиха
</a:t>
            </a:r>
            <a:pPr algn="l" indent="0" marL="0">
              <a:lnSpc>
                <a:spcPct val="115000"/>
              </a:lnSpc>
              <a:buNone/>
            </a:pPr>
            <a:r>
              <a:rPr lang="en-US" sz="12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читаешь подряд, слышится почти песенка. Повторы и ритм соединяются так, что стихотворение звучит живо и радостно.
</a:t>
            </a:r>
            <a:endParaRPr lang="en-US" sz="1217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коротких и простых слов. Они помогают читать строки без спешки, ясно и спокойно, словно в маленькой игре со звуками.
</a:t>
            </a:r>
            <a:endParaRPr lang="en-US" sz="1185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 стихотворения ровный и напевный. Поэтому его легко произносить вслух, а строки запоминаются почти с первого прочтения.
</a:t>
            </a:r>
            <a:endParaRPr lang="en-US" sz="1232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«слоник» звучит ласково и мягко. Его повтор делает весь текст добрым, тёплым и немного похожим на колыбельную для смешного героя.
</a:t>
            </a:r>
            <a:endParaRPr lang="en-US" sz="11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яркий образ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появляется маленький слонёнок. Он необычный, забавный и понятный, поэтому ребёнок быстро представляет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повтор слова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«слоник» звучит снова и снова. Из-за этого строки цепляются за память и остаются в голове надолго.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готовая картинка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в памяти остаётся весёлый образ доброго слонёнка и лёгкий ритм, похожий на короткую песенку.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запомнить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911" y="1845684"/>
            <a:ext cx="375778" cy="38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светло и радостно. Оно вызывает улыбку уже самим словом «слоник» и весёлым повтором, который создаёт ощущение игры.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Умиление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кажется очень трогательным. Его образ вызывает тёплое чувство, будто перед нами не обычный зверь, а милый приятель.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удивление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выглядит необычно, но совсем не страшно. Именно это сочетание смешного и доброго делает стихотворение особенно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Слонёнка легче всего узнать по большим ушам и длинному хоботу. Эти детали сразу создают знакомый силуэт и помогают увидеть героя в воображении. Если добавить мягкие линии, образ станет ещё добрее и дружелюбнее.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и хобот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ножки делают слонёнка устойчивым и немного смешным. А круглые глазки и спокойная мордочка добавляют ему нежности. Такой рисунок выглядит простым, понятным и очень тёплым для детской книги.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Круглые ножки и мягкий взгляд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представить слонёнка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 и звуков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707350" y="2038238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Повтор как приём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строит стихотворение на повторе. Одно и то же слово звучит снова и снова, и благодаря этому текст становится особенно музыкальным и легко узнаваемым.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11718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Звучание важнее длины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короткое, но очень выразительное. Здесь важны не длинные описания, а звучание слов, которое создаёт настроение и помогает слушать стих с интересом.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130121" y="2038289"/>
            <a:ext cx="22545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Почти песенка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строки читаются вслух, они напоминают маленькую песенку. Повтор, ритм и мягкие звуки делают стихотворение живым, весёлым и очень подвижным.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простое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смотреть на обычное слово и видеть в нём что-то интересное. Даже маленький образ может стать ярким и запоминающимся.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Улыбаться добрее
</a:t>
            </a:r>
            <a:pPr algn="r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показывает, что можно смеяться не зло, а ласково. Добрая улыбка помогает лучше чувствовать героя и настроение текста.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слово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остаётся важный вывод: стихи нужно не только читать, но и слышать. Ритм, повтор и звучание делают их красивыми и весёлыми.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писал не только серьёзные стихи для взрослых, но и весёлые тексты для детей. В них слышны ласковый тон, живые образы и простые слова, которые сразу рисуют картинку и легко запоминаются.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умел говорить с детьми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детские произведения часто похожи на маленькие сценки. В них есть ритм, шутка и повтор, поэтому они звучат как игра. Такой текст хочется читать вслух и слушать ещё раз.
</a:t>
            </a:r>
            <a:endParaRPr lang="en-US" sz="917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с характером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Саша Чёрный и стихи для детей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подходит для первого класса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942250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первоклассникам легко прочитать его целиком. Ребёнок не устаёт, а сразу успевает понять, о ком идёт речь и почему это смешно.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942257" y="2916816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трудных выражений и длинных описаний. Слово «слоник» знакомо детям, а его звучание помогает быстро уловить смысл и почувствовать добрый, ласковый тон стихотворения.
</a:t>
            </a:r>
            <a:endParaRPr lang="en-US" sz="929" dirty="0"/>
          </a:p>
        </p:txBody>
      </p:sp>
      <p:sp>
        <p:nvSpPr>
          <p:cNvPr id="11" name="Text 4"/>
          <p:cNvSpPr txBox="1"/>
          <p:nvPr/>
        </p:nvSpPr>
        <p:spPr>
          <a:xfrm>
            <a:off x="4697013" y="1759859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Слышен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чёткое звучание строк помогают услышать стихотворный ритм. Это полезно на уроке чтения: дети замечают, что стихи читаются не как обычная проза, а почти как песенка.
</a:t>
            </a:r>
            <a:endParaRPr lang="en-US" sz="999" dirty="0"/>
          </a:p>
        </p:txBody>
      </p:sp>
      <p:sp>
        <p:nvSpPr>
          <p:cNvPr id="12" name="Text 5"/>
          <p:cNvSpPr txBox="1"/>
          <p:nvPr/>
        </p:nvSpPr>
        <p:spPr>
          <a:xfrm>
            <a:off x="4697025" y="2916781"/>
            <a:ext cx="3492600" cy="9496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место для улыбки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вызывает радостную реакцию, потому что герой забавный и милый. Первоклассникам легко представить маленького слонёнка и обсудить, почему он кажется таким симпатичным.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впечатление от стихотворения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образ, повтор и звучание превращают короткий текст в тёплое детское впечатление.
</a:t>
            </a:r>
            <a:endParaRPr lang="en-US" sz="112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слова делает стихотворение особенно звучным и помогает сразу выделить героя. Именно поэтому оно легко запоминается и быстро начинает звучать в памяти.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«слоник» повторяется многократно и превращает текст в весёлую песенку.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Саши Чёрного «Слоник, слоник...»
</a:t>
            </a:r>
            <a:endParaRPr lang="en-US" sz="3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рисунка может быть маленький слонёнок с круглыми глазами, мягкими ушами и доброй улыбкой. Его лучше показать не грозным, а почти игрушечным, чтобы сразу чувствовались ласка и шутка.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и улыбающийся слонёнок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подойдут нежные оттенки: голубой, серый, светло-жёлтый, розовый. Простой фон не должен спорить с героем, а только подчёркивать его весёлый характер и детское настроение стихотворения.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цвета и лёгкая игра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может быть иллюстрация к стихотворению
</a:t>
            </a:r>
            <a:endParaRPr lang="en-US" sz="23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детям нравится это стихотворение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«слоник» звучит мягко и забавно, поэтому его приятно повторять. Ребёнок слышит в нём что-то доброе и сразу улыбается, будто встретил маленького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82815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удобно произносить по слогам и целыми фразами. Из-за простого ритма стихотворение подходит для первого самостоятельного чтения и для чтения хором в классе.
</a:t>
            </a:r>
            <a:endParaRPr lang="en-US" sz="1158" dirty="0"/>
          </a:p>
        </p:txBody>
      </p:sp>
      <p:sp>
        <p:nvSpPr>
          <p:cNvPr id="11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запоминается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помогает удержать текст в памяти без усилий. Когда слово и образ несколько раз возвращаются, у ребёнка появляется ощущение знакомости, а стихотворение остаётся в голове надолго.
</a:t>
            </a:r>
            <a:endParaRPr lang="en-US" sz="108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почувствовать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тёплое впечатление. В стихотворении есть ласка, улыбка и лёгкий юмор, поэтому оно не просто рассказывает, а радует.
</a:t>
            </a:r>
            <a:endParaRPr lang="en-US" sz="1143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услышать тон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стихотворение спокойно и доброжелательно. Сразу станет заметно, что автор не насмехается над героем, а любуется им и слегка шутит.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поймать ритм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равномерное звучание строк. Ритм делает текст плавным, а чтение вслух — почти песенным, будто слова сами идут в ногу.
</a:t>
            </a:r>
            <a:endParaRPr lang="en-US" sz="1147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увидеть повтор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слово не случайно: оно связывает строки и удерживает внимание. Благодаря ему маленький текст кажется цельным и очень звучным.
</a:t>
            </a:r>
            <a:endParaRPr lang="en-US" sz="11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книгах слонёнок часто выглядит как ласковый персонаж, которому хочется довериться. Он может быть большим, но не страшным, а спокойным и дружелюбным, словно старший товарищ, который всегда рядом.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герой рядом с ребёнком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соединить разные чувства в одном герое. Слонёнок кажется сильным, но в то же время нежным и мирным, поэтому его легко полюбить и представить в яркой, светлой иллюстрации.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мягкость и спокойствие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Слонёнок в детских книгах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77584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7525" y="2940997"/>
            <a:ext cx="376800" cy="37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08975" y="2940997"/>
            <a:ext cx="376800" cy="37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стихотворении
</a:t>
            </a:r>
            <a:endParaRPr lang="en-US" sz="2250" dirty="0"/>
          </a:p>
        </p:txBody>
      </p:sp>
      <p:sp>
        <p:nvSpPr>
          <p:cNvPr id="13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стихотворение плавным и удобным для чтения вслух. Благодаря ему строки звучат уверенно, а ребёнок быстро ловит музыкальный рисунок текста.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одного и того же слова помогает удержать внимание и выделяет героя. Он делает стихотворение похожим на короткую песенку и облегчает запоминание.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 мягкий и ласковый. Он не обижает, а вызывает улыбку, потому что смешное здесь дружит с добротой и теплом.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63750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возникает от самого звучания слов и от милого образа слонёнка. Это светлое чувство остаётся после чтения и делает текст особенно любимым.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стихотворение с большим настроением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«Слоник, слоник...» запоминается потому, что в нём простые слова звучат как музыка, а смешной герой вызывает улыбку. У Саши Чёрного маленький слонёнок становится настоящим другом читателя.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2026-05-27T12:54:55Z</dcterms:created>
  <dcterms:modified xsi:type="dcterms:W3CDTF">2026-05-27T12:54:55Z</dcterms:modified>
</cp:coreProperties>
</file>