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8392" y="529650"/>
            <a:ext cx="3178816" cy="4084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64175" y="529650"/>
            <a:ext cx="4240500" cy="4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пищи: главные этапы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ротовой полости до кишечника — основные процессы пищеварения.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76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00" y="4716675"/>
            <a:ext cx="449700" cy="2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69400" y="714000"/>
            <a:ext cx="3917700" cy="3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понимание пищеварения важно?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Пищеварение превращает еду в энергию и материалы для тела. Знания помогают выбирать правильное питание и заботиться о здоровье.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000" y="1087979"/>
            <a:ext cx="2250000" cy="20148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6775" y="1087870"/>
            <a:ext cx="2252700" cy="20151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6775" y="1087979"/>
            <a:ext cx="2250000" cy="201489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757219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Зубы режут и перемалывают пищу, а язык формирует её в комок для лёгкого глотания.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757220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Механика измельчения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456772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Слюнные железы выделяют слюну, которая смачивает пищу, облегчая её прохождение и начальную обработку.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456772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слюны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136769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 амилаза начинает расщеплять крахмал на простые сахара прямо во рту, запускает переваривание углеводов.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6136770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амилазы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747875" y="41952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работает ротовая полость
</a:t>
            </a:r>
            <a:endParaRPr lang="en-US" sz="2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76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2700" y="511175"/>
            <a:ext cx="3917700" cy="109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Глотка и пищевод: продвигаем пищу вперёд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1088575" y="1901129"/>
            <a:ext cx="3312300" cy="10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Глотка направляет пищевой комок в пищевод, запускает рефлекс глотания для безопасного продвижения пищи.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088575" y="3365929"/>
            <a:ext cx="3312300" cy="10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Пищевод — мышечная трубка, транспортирующая пищу к желудку волнообразными сокращениями — перистальтикой.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29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10527" y="497100"/>
            <a:ext cx="3868800" cy="41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Желудок: зона активной обработки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вместимость желудка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Желудок — мышечный орган объёмом от 1,5 до 3 литров, где пища удерживается до 6 часов для обработки.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Защитные и переваривающие функции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Выработка соляной кислоты и пепсина помогает расщеплять белки, а слизь защищает стенки желудка от повреждений.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608254" y="4716675"/>
            <a:ext cx="449700" cy="5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82650" y="432868"/>
            <a:ext cx="77787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входит в состав желудочного сока?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147775" y="1444300"/>
            <a:ext cx="70812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составляет основу желудочного сока, обеспечивая растворение компонентов и подвижность химуса.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1147775" y="3111375"/>
            <a:ext cx="30453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Соляная кислота создаёт кислую среду с pH 1,5–2,0, активирует ферменты и уничтожает бактерии.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5151700" y="3111375"/>
            <a:ext cx="30057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Пепсин и липаза расщепляют белки и жиры, облегчая дальнейшее переваривание и усвоение пищи.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переваривания различных продуктов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Жиры требуют значительно больше времени для переваривания по сравнению с белками и углеводами.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времени переваривания помогает планировать рацион для оптимальной работы пищеварения.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учебные материалы, 2023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8687" y="287475"/>
            <a:ext cx="4004676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9681" y="553050"/>
            <a:ext cx="3753600" cy="40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желудок влияет на дальнейшее пищеварение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Желудок перемешивает пищу с кислотой и ферментами, превращая её в химус — полужидкую массу.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Химус постепенно поступает в двенадцатиперстную кишку, где поджелудочная железа и печень завершают переваривание.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пищи от рта к желудку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и процессы пищеварения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6900" y="437934"/>
            <a:ext cx="82302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Связанные органы желудка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086798" y="403779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Печень продуцирует желчь, помогающую переваривать жиры и поддерживающую работу пищеварительной системы.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253550" y="318873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Поджелудочная железа выделяет ферменты, необходимые для расщепления питательных веществ в кишечнике.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20108" y="2391279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из желудка ведёт в двенадцатиперстную кишку, где продолжается активное переваривание.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593748" y="1593820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Желудок соединён с пищеводом, через который пища попадает внутрь и не возвращается обратно.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91100" y="1505544"/>
            <a:ext cx="4332300" cy="269871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слоёв стенки желудка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три основных слоя стенки желудка: слизистая оболочка, мышечная оболочка и серозная оболочка. В ней кратко описаны строение каждого слоя, их функции и наличие желез, обеспечивающих пищеварение и защиту.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слой желудка играет уникальную роль: слизистая обеспечивает химическую обработку и защиту, мышечная — механическое перемешивание, а серозная — защиту и поддержку органа.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по биологии, 7 класс.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3094" y="1845684"/>
            <a:ext cx="339413" cy="38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6187" y="1845684"/>
            <a:ext cx="290925" cy="38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4399" y="3532819"/>
            <a:ext cx="376800" cy="376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3250" y="3570499"/>
            <a:ext cx="376800" cy="30144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78300" y="622900"/>
            <a:ext cx="77874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ферментов и кислоты в желудке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608254" y="4715454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124385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Пепсин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2962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Активен только в кислой среде желудочного сока, расщепляет белки на пептиды, облегчая дальнейшее переваривание в кишечнике.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47270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Соляная кислота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95847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Создаёт необходимую кислотность (рН 1,5–2) для активации пепсина и уничтожения болезнетворных микробов, попадающих с пищей.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1243850" y="3527150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желудка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729625" y="4064220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Кислота помогает уничтожать инфекции, а слизь слизистой оболочки предотвращает повреждение тканей желудка агрессивной средой.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5472700" y="3527150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Совместная работа ферментов и кислоты
</a:t>
            </a:r>
            <a:endParaRPr lang="en-US" sz="1400" dirty="0"/>
          </a:p>
        </p:txBody>
      </p:sp>
      <p:sp>
        <p:nvSpPr>
          <p:cNvPr id="16" name="Text 9"/>
          <p:cNvSpPr txBox="1"/>
          <p:nvPr/>
        </p:nvSpPr>
        <p:spPr>
          <a:xfrm>
            <a:off x="4958475" y="406422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Пепсин и соляная кислота взаимодействуют для эффективного начала переваривания белков, обеспечивая правильное расщепление пищи.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3900" y="953135"/>
            <a:ext cx="4605900" cy="27842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25" y="953135"/>
            <a:ext cx="4605900" cy="27842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39225" y="4281250"/>
            <a:ext cx="338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химуса из желудка в тонкий кишечник поступают ферменты, завершающие расщепление углеводов, белков и жиров. Это важно для получения организмом питательных веществ.
</a:t>
            </a:r>
            <a:endParaRPr lang="en-US" sz="850" dirty="0"/>
          </a:p>
        </p:txBody>
      </p:sp>
      <p:sp>
        <p:nvSpPr>
          <p:cNvPr id="8" name="Text 2"/>
          <p:cNvSpPr txBox="1"/>
          <p:nvPr/>
        </p:nvSpPr>
        <p:spPr>
          <a:xfrm>
            <a:off x="539226" y="3851025"/>
            <a:ext cx="338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Финишная обработка пищи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145150" y="4281250"/>
            <a:ext cx="338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Интенсивное всасывание происходит благодаря ворсинкам – микроскопическим выступам на стенках кишечника, которые увеличивают площадь поверхности и облегчают проникновение питательных молекул.
</a:t>
            </a:r>
            <a:endParaRPr lang="en-US" sz="791" dirty="0"/>
          </a:p>
        </p:txBody>
      </p:sp>
      <p:sp>
        <p:nvSpPr>
          <p:cNvPr id="10" name="Text 4"/>
          <p:cNvSpPr txBox="1"/>
          <p:nvPr/>
        </p:nvSpPr>
        <p:spPr>
          <a:xfrm>
            <a:off x="5145151" y="3851025"/>
            <a:ext cx="338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Всасывание через ворсинки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кишечных соков
</a:t>
            </a:r>
            <a:endParaRPr lang="en-US" sz="2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3075" y="2914410"/>
            <a:ext cx="8518500" cy="19549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769925" y="1536900"/>
            <a:ext cx="3473100" cy="10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Жирные кислоты всасываются в лимфатическую систему, постепенно доставляя энергию и обеспечивая запасы жиров. Ворсинки увеличивают площадь для эффективного всасывания и транспорта питательных веществ.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74575" y="1536848"/>
            <a:ext cx="3473100" cy="10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Молекулы глюкозы и аминокислоты проникают через стенки тонкой кишки в кровь, обеспечивая клетки энергией и строительным материалом. Этот процесс жизненно необходим для поддержания функций организма.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78300" y="341775"/>
            <a:ext cx="77874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Питательные вещества и их всасывание
</a:t>
            </a:r>
            <a:endParaRPr lang="en-US" sz="2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питания на работу желудка
</a:t>
            </a:r>
            <a:endParaRPr lang="en-US" sz="2250" dirty="0"/>
          </a:p>
        </p:txBody>
      </p:sp>
      <p:sp>
        <p:nvSpPr>
          <p:cNvPr id="6" name="Text 2"/>
          <p:cNvSpPr txBox="1"/>
          <p:nvPr/>
        </p:nvSpPr>
        <p:spPr>
          <a:xfrm>
            <a:off x="1294750" y="1319625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Избыточное потребление жиров и сладостей замедляет опорожнение желудка и вызывает тяжесть, снижая комфорт и эффективность пищеварения.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294750" y="2398642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употребление овощей, фруктов и клетчатки стимулирует перистальтику желудка и кишечника, улучшая пищеварение и общее состояние желудка.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1294750" y="3604425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Нерегулярное питание и частые перекусы приводят к нарушению работы желудка, что может спровоцировать воспалительные процессы и развитие хронических заболеваний.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1420775" y="1648700"/>
            <a:ext cx="24927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Гастрит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Воспаление слизистой желудка из-за нерегулярного питания, стресса или инфекции. Характеризуется болями и дискомфортом.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069250" y="3751700"/>
            <a:ext cx="24927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Язва желудка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открытых ран на слизистой, вызывающих боли и возможные кровотечения при ухудшении состояния.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717675" y="1648700"/>
            <a:ext cx="24927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Гастроэзофагеальная рефлюксная болезнь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Обратный ток желудочного содержимого в пищевод вызывает изжогу и раздражение стенок пищевода.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366150" y="3751700"/>
            <a:ext cx="24927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Helicobacter pylori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Бактерия, вызывающая воспаление слизистой и способствующая развитию гастрита и язвенной болезни при отсутствии лечения.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747875" y="344150"/>
            <a:ext cx="7576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заболевания желудка
</a:t>
            </a:r>
            <a:endParaRPr lang="en-US" sz="2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700" y="1798227"/>
            <a:ext cx="4332300" cy="189219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4263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здорового и нездорового желудка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78175" y="1173375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сравнивает признаки здорового и нездорового желудка, помогая своевременно распознавать симптомы и принимать меры для здоровья.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выявление симптомов нездоровья желудка способствует успешному лечению и предотвращению осложнений.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00700" y="4468300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Клиническая справка по гастроэнтерологии.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1600" y="1801136"/>
            <a:ext cx="3026700" cy="240007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82650" y="416025"/>
            <a:ext cx="7778700" cy="104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желудке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94725" y="2195625"/>
            <a:ext cx="2461800" cy="16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желудка взрослого человека
</a:t>
            </a:r>
            <a:pPr algn="l" indent="0" marL="0">
              <a:lnSpc>
                <a:spcPct val="115000"/>
              </a:lnSpc>
              <a:buNone/>
            </a:pPr>
            <a:r>
              <a:rPr lang="en-US" sz="9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желудка колеблется от 1,5 до 3 литров, позволяя ему принимать порции пищи разных размеров. Это индивидуально и зависит от возраста и питания.
</a:t>
            </a:r>
            <a:endParaRPr lang="en-US" sz="1472" dirty="0"/>
          </a:p>
        </p:txBody>
      </p:sp>
      <p:sp>
        <p:nvSpPr>
          <p:cNvPr id="7" name="Text 3"/>
          <p:cNvSpPr txBox="1"/>
          <p:nvPr/>
        </p:nvSpPr>
        <p:spPr>
          <a:xfrm>
            <a:off x="3357575" y="2195625"/>
            <a:ext cx="2461800" cy="16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Обновление слизистой и кислотность
</a:t>
            </a:r>
            <a:pPr algn="l" indent="0" marL="0">
              <a:lnSpc>
                <a:spcPct val="115000"/>
              </a:lnSpc>
              <a:buNone/>
            </a:pPr>
            <a:r>
              <a:rPr lang="en-US" sz="8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Желудочная слизистая обновляется каждые 3–4 дня, защищая ткани от агрессивной соляной кислоты. Кислота способна растворять мелкие металлы, например, цинк, благодаря высокой кислотности.
</a:t>
            </a:r>
            <a:endParaRPr lang="en-US" sz="130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2800" y="372051"/>
            <a:ext cx="7807800" cy="88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Советы для здорового пищеварения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932600" y="146170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Питайтесь дробно 4–5 раз в день, чтобы желудок не перегружался и переваривал пищу эффективно.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061000" y="146170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Включайте в рацион свежие овощи и фрукты для поддержки нормальной работы кишечника и улучшения пищеварения.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932600" y="325005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Пережёвывайте пищу медленно и тщательно, что облегчает работу желудка и улучшает усвоение питательных веществ.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23300" y="4629775"/>
            <a:ext cx="449700" cy="2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5061000" y="324745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Ограничьте количество сладких, жирных и слишком солёных продуктов, чтобы снизить нагрузку на желудок и предотвратить заболевания.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2450" y="1461225"/>
            <a:ext cx="7726500" cy="26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Пищеварение — основа здоровья и энергии
</a:t>
            </a:r>
            <a:pPr algn="l" indent="0" marL="0">
              <a:lnSpc>
                <a:spcPct val="100000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Правильная работа желудка и пищеварительной системы обеспечивает организм питательными веществами для роста, обучения и активной жизни. Здоровый образ жизни и рацион помогают подросткам чувствовать себя хорошо и поддерживать энергию каждый день.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2026-05-08T02:21:39Z</dcterms:created>
  <dcterms:modified xsi:type="dcterms:W3CDTF">2026-05-08T02:21:39Z</dcterms:modified>
</cp:coreProperties>
</file>