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действие глазами объекта, а не исполнителя.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нужен Passive Voice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часто встречается в экзаменах, чтении и письменной речи. Он делает высказывание точнее, формальнее и нейтральнее, а ещё помогает уверенно распознавать и перестраивать предложения на уровне 11 класса.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одного смысла по-разному расставляют акценты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конструкции могут описывать одно событие, но в активе внимание сосредоточено на исполнителе, а в пассиве — на результате или объекте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залог в разных временах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в основных временах и заметите общий принцип построения пассива.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пассив строится через нужную форму be и Past Participle.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Passive Voice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активное предложение в пассивное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активной конструкции в пассивную форму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пассива: be + V3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узнаётся по сочетанию формы be и смыслового глагола в третьей форме. Именно эта связка показывает, что действие направлено на объект, а не исходит от него.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be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временах форма be меняется: am, is, are, was, were, has been, have been, will be. Меняется только вспомогательный глагол, тогда как смысловой глагол остаётся в форме V3.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V3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смыслового глагола передаёт завершённость действия или его результат. В пассиве она обязательна: made, written, built, chosen, found — типичные примеры для запоминания.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пассивных конструкций схема остаётся стабильной: сначала be, затем V3. Поэтому при анализе предложения прежде всего ищите вспомогательный глагол и форму смыслового глагола.
</a:t>
            </a:r>
            <a:endParaRPr lang="en-US" sz="1038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be согласована с временем, а V3 выбрана верно, пассив строится корректно. Эта модель помогает быстро проверять себя в тестах, переводе и письменных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основных временах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is taught in many schools. Эта форма показывает регулярное действие или общеизвестный факт, при этом внимание сосредоточено не на том, кто учит, а на самом процессе обучения.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letter was sent yesterday. Пассив в прошедшем времени указывает, что действие уже произошло, а важным становится сам факт отправки, а не личность отправителя.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road is being repaired now. Эта конструкция подчёркивает действие, происходящее в момент речи, и особенно часто используется для описания временных работ и текущих процессов.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homework has been checked already. Здесь пассив связывает действие с его результатом к настоящему моменту, поэтому сообщение звучит завершённо и логично для учебного контекста.
</a:t>
            </a:r>
            <a:endParaRPr lang="en-US" sz="1177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report will be finished tomorrow. Пассив будущего времени позволяет говорить о запланированном результате, не акцентируя внимание на исполнителе и сохраняя официальный, точный тон.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с модальными глаголами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используется структура modal + be + V3. Она сохраняет значение необходимости, возможности или вероятности, но при этом оставляет фокус на действии или результате.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must, should, may, might и could легко сочетаются с пассивом: can be used, must be completed, should be checked. Такая модель особенно полезна в правилах и инструкциях.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добавляет оценку говорящего: обязанность, совет, разрешение или вероятность. Пассивная форма не меняет этот оттенок, а лишь переносит внимание с исполнителя на объект.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 официальных сообщениях, предупреждениях, инструкциях и школьных правилах, потому что они звучат кратко, нейтрально и очень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пассивный залог используется чаще всего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особенно удобен, когда исполнитель действия неизвестен или установить его невозможно. В таких случаях предложение остаётся полным и информативным без лишних уточнений.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Неважный агент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сам факт действия, а не тот, кто его совершил, пассив помогает не перегружать сообщение. Это типично для новостей, отчётов и официальных формулировок.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вроде A new bridge was opened yesterday пассив создаёт объективное, сдержанное звучание. Такой стиль особенно ценится в информационных и деловых текстах.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и деловых текстах пассив нужен тогда, когда важнее итог, процесс или объект, чем личность исполнителя. Это помогает сохранять точность и формальную дистанцию.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by: указание исполнителя действия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by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вводит исполнителя действия в пассивной конструкции: The novel was written by a famous author. Так предложение уточняет источник действия, не возвращаясь к активному порядку.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агент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By-phrase особенно полезна, если автор, создатель или источник действия действительно важен для смысла. Тогда пассив не теряет точности и позволяет сохранить нужный акцент.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её опускают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очевиден, неизвестен или несущественен, часть с by обычно не нужна. Пассивное предложение и без неё остаётся грамматически полным и стилистически естественным.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анализе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текста важно не механически добавлять by, а спрашивать себя, нужен ли агент для смысла. Такой подход помогает писать точнее и избегать лишней детализации.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4550" y="2070000"/>
            <a:ext cx="5168000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предложений из активного в пассивный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форма предложения и смещается смысловой акцент с исполнителя на объект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объект действия становится подлежащим, а форма сказуемого строится через нужную форму be и Past Participle.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Passive Voice,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результата и состояния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динамическом пассиве внимание сосредоточено на самом действии: что делается, кем и когда. Такая форма помогает описывать процесс без акцента на исполнителе.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после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Статический пассив показывает результат уже завершённого действия. В предложениях вроде The door is closed важнее состояние объекта, чем момент, когда его закрыли.
</a:t>
            </a:r>
            <a:endParaRPr lang="en-US" sz="1288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нужно различать: если речь идёт о выполнении действия, это процесс; если о состоянии предмета после него, это пассив результата или состояния.
</a:t>
            </a:r>
            <a:endParaRPr lang="en-US" sz="13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63" y="2448390"/>
            <a:ext cx="397575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478" y="4141705"/>
            <a:ext cx="331313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пассивные конструкции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said to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используется, когда передаётся сообщение из неназванного источника. Она помогает сохранять нейтральный тон и часто встречается в новостях и аналитических текстах.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believed to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выражает мнение, предположение или распространённое убеждение. Смысл остаётся осторожным: говорящий не утверждает факт напрямую, а сообщает о существующем мнении.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known to / is expected to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подходят для общеизвестных сведений и прогнозов. Они удобны в официальной и учебной речи, когда важнее само сообщение, чем конкретный источник.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get-passive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get звучат более разговорно и часто обозначают событие или резкое изменение состояния: got injured, got married, got lost. В письменной речи они употребляются реже.
</a:t>
            </a:r>
            <a:endParaRPr lang="en-US" sz="12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реальной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пассив помогает формулировать действия коротко и точно: The button should be pressed, The ticket must be shown. Такая запись удобна, когда важен порядок выполнения, а не исполнитель.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предупреждающих табличках пассив делает сообщение нейтральным и официальным: The area is monitored, The doors must be kept closed. Это повышает ясность и снижает лишнюю эмоциональность формулировок.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рецептах и технических описаниях пассив помогает сосредоточиться на действии и результате: The cake is baked at 180 degrees. Стиль остаётся лаконичным, без лишнего указания на того, кто действует.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официальных сообщениях пассив часто звучит более формально и объективно: The meeting has been postponed. Такой способ изложения подчёркивает сам факт, а не участника события.
</a:t>
            </a:r>
            <a:endParaRPr lang="en-US" sz="12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2655"/>
            <a:ext cx="3287100" cy="14356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пассивного залога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ошибки и помогает увидеть, как правильно согласовывать форму be, Past Participle и порядок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переводом смысла, а с грамматической формой: временем, формой глагола и порядком компонентов.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изучении Passive Voice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активный или пассивный залог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предложения и грамматическим признакам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учебных и научных текстах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помогает избегать лишнего акцента на авторе и делает изложение более нейтральным. Это особенно важно в отчётах, лабораторных работах и описаниях исследований.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тексте пассив удобно использовать для последовательного описания процедур: The data were collected, The experiment was conducted. Читатель видит сам ход работы, а не личность исполнителя.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результатах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подчёркивает результаты и выводы: The results were analyzed, The samples were tested. Это помогает строить логичный и строгий академический стиль.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школьных работах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проектах пассив особенно полезен там, где требуется формальный тон и точность формулировок. Он делает текст менее разговорным и более похожим на научное описание.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акцент в пассивном предложении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центра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предложении главное — кто совершает действие, а в пассивном — что с объектом произошло. Поэтому пассив помогает выделить результат, факт или событие без акцента на личности.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She wrote the song и The song was written by her показывает, как меняется смысловой центр. Во втором варианте внимание переходит к самой песне как к объекту сообщения.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перераспределение акцента особенно заметно в новостях, научных описаниях и художественных текстах. В них важно не только действие, но и его итог или объект воздействия.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19883" y="2070000"/>
            <a:ext cx="473733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формам Passive Voice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сопоставить время, формулу пассива и типичный пример употребления.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пассив, нужно точно выбрать форму be по времени и поставить смысловой глагол в третью форму.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система Passive Voice в английском языке
</a:t>
            </a:r>
            <a:endParaRPr lang="en-US" sz="7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Voice: точность и фокус в английской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позволяет смещать внимание на действие, объект и результат, а не на исполнителя. В школьной практике он особенно полезен там, где важны точность, формальность и грамматическая уверенность.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2026-05-31T17:27:26Z</dcterms:created>
  <dcterms:modified xsi:type="dcterms:W3CDTF">2026-05-31T17:27:26Z</dcterms:modified>
</cp:coreProperties>
</file>