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kx: что показывает прямая пропорциональность
</a:t>
            </a:r>
            <a:endParaRPr lang="en-US" sz="328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на координатной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зависимость y = kx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зависимость помогает считать стоимость, путь и расход. Достаточно знать цену за единицу, постоянную скорость или норму материала, чтобы быстро находить нужное значение по формуле.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коэффициент пропорциональности k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во сколько раз меняется y по сравнению с x. Он задаёт саму зависимость между величинами и делает её одинаковой для всех значений аргумента.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больше 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3, каждое значение y втрое больше соответствующего x. При увеличении x значения y растут быстрее, а график становится более крутым и заметным на плоскости.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меньше 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0,5 значение y вдвое меньше x. Такая прямая поднимается медленнее, поэтому на графике выглядит более пологой и близкой к оси x.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задаёт возрастающую прямую, а отрицательный — убывающую. Именно знак показывает, в какую сторону пойдёт график при движении слева направо.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формуле получить точки для построения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kx всегда проходит через начало координат. Поэтому первой точкой сразу записывают (0; 0) и используют её как опору для построения прямой.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удобного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вторую точку, выбирают простое значение x: 1, 2 или −1. Затем подставляют его в формулу и вычисляют соответствующее значение y.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 k =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2, можно получить точки (1; 2), (2; 4) и (3; 6). Все они лежат на одной прямой, и через них легко провести график.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 k = −1,5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тоже берут удобные числа. Например, для k = −1,5 подойдут точки (2; −3) и (4; −6), по которым строится убывающая прямая.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меняет наклон прямой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 одинаковыми значениями x помогают увидеть, как меняется высота точек при разных k.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круче прямая; знак коэффициента меняет направление роста на убывание.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формуле y = kx, без внешних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графика y = kx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kx всегда представляет собой прямую линию. Это делает его удобным для построения и сравнения с другими графиками на координатной плоскости.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k = 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 получаем уравнение y = 0. Тогда все точки графика лежат на оси x, и прямая совпадает с ней.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через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такой график обязательно проходит через точку (0; 0). Это связано с тем, что при x = 0 значение y тоже равно нулю.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модуля k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сильнее наклон прямой к оси x. Значение y для любого x находится простым умножением x на коэффициент k.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разных коэффициентов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заметить, как знак коэффициента влияет на направление прямой и рост или уменьшение значений.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&gt; 0 значения возрастают вместе с x, а при k &lt; 0 — убывают в противоположную сторону.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kx.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y = kx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построении прямой пропорциональности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при положительном коэффициенте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&gt; 0, значения y увеличиваются вместе с x. Такая прямая идёт снизу слева вверх направо и показывает, что обе величины растут одновременно.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встречается в задачах, где одна величина прямо зависит от другой: количество товаров и общая стоимость, время и пройденный путь.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коэффициенте прямая поднимается быстрее. Например, y = 4x круче, чем y = x, поэтому одинаковое изменение x даёт больший прирост y.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при отрицательном коэффициенте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&lt; 0, при увеличении x значения y уменьшаются. На графике прямая идёт сверху слева вниз направо, и это хорошо видно по её наклону.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-x и y = -3x обе проходят через начало координат, но вторая линия спускается быстрее. Это показывает разную крутизну при одинаковом знаке.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удобно использовать, когда одна величина растёт, а другая уменьшается. По направлению прямой легко определить знак коэффициента без дополнительных вычислений.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прямых с разными значениями k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проходят через начало координат, но отличаются направлением и крутизной. Чем больше |k|, тем быстрее меняется y при одинаковом x.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графикам видно: знак k задаёт направление, а модуль k — наклон. Это помогает сравнивать прямые без дополнительных вычислений.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y = 0,5x, y = x, y = 2x и y = -2x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коэффициента k с углом наклона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Пологая линия при малом коэффициенте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= 0,5, прямая поднимается медленно и выглядит почти спокойной. Такой график удобно сравнить с дорогой, идущей с небольшим подъёмом: движение есть, но оно заметно только постепенно. Чем меньше |k|, тем ближе прямая к оси x.
</a:t>
            </a:r>
            <a:endParaRPr lang="en-US" sz="80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наклон при k = 1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1, каждому значению x соответствует такое же значение y. На координатной плоскости это выглядит как прямая с умеренным наклоном. Она служит удобным ориентиром: по ней легко заметить, когда другая прямая становится круче или, наоборот, более пологой.
</a:t>
            </a:r>
            <a:endParaRPr lang="en-US" sz="81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Крутая прямая при большом |k|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2 прямая идёт заметно круче, чем при k = 1. Для отрицательного коэффициента, например k = -2, наклон сохраняется по величине, но линия поворачивается в противоположную сторону. Так на одном рисунке видно и крутизну, и направление графика.
</a:t>
            </a:r>
            <a:endParaRPr lang="en-US" sz="86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графиком y = kx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правильные действия при построении графика прямой пропорциональности.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 вниманием к формуле и знаку коэффициента. Проверка через точку (0; 0) и две точки помогает избежать ошибок.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темы «График функции y = kx»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9634" y="1543934"/>
            <a:ext cx="37935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построенный график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любую отмеченную точку и подставляют её координаты в формулу y = kx. Если равенство выполняется, точка действительно принадлежит графику.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проверить точку (0; 0), потому что график прямой пропорциональности всегда проходит через начало координат. Это быстрый способ заметить ошибку.
</a:t>
            </a:r>
            <a:endParaRPr lang="en-US" sz="969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вычислительную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не подходит к уравнению, значит, где-то неверно найдено значение y или неправильно отмечена точка на плоскости. Тогда построение нужно исправить.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повседневных задач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рост идёт по одной и той же схеме: увеличивается количество единиц, и результат меняется пропорционально ему.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показывает цену, скорость или норму расхода. Поэтому формула y = kx удобно описывает разные жизненные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условиям примеров: 30 ₽ за тетрадь, 5 км/ч, 2 м на изделие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измерениями и величинами в задачах
</a:t>
            </a:r>
            <a:endParaRPr lang="en-US" sz="2748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означает k в задаче: цену за единицу, скорость, расход или другую постоянную величину. Именно этот коэффициент связывает две величины.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 y = kx находят искомую величину. Если скорость постоянна, путь зависит от времени; если цена фиксирована, стоимость зависит от количества.
</a:t>
            </a:r>
            <a:endParaRPr lang="en-US" sz="1199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берут простые числа для второй величины, например время, количество товара или число изделий. Это помогает быстро вычислить значение по формуле без лишних действий.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убедиться, что полученное число подходит к ситуации. Результат должен быть разумным по единицам измерения и не противоречить условию задачи.
</a:t>
            </a:r>
            <a:endParaRPr lang="en-US" sz="11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y = kx от других уравнений с прямой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структуре уравнения и по точке (0; 0)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как меняется график при разных k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наклон и направление прямых при разных значениях коэффициента.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даёт возрастающую прямую, отрицательный — убывающую. Чем больше |k|, тем сильнее наклон графика.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формуле y = kx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 y = kx и y = -kx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41399"/>
            <a:ext cx="3954463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сменить знак коэффициента, прямая поворачивается на другую сторону, но сохраняет ту же крутизну. Поэтому графики y = kx и y = -kx выглядят как зеркальные изображения.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719697"/>
            <a:ext cx="3954463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симметрию легко заметить на координатной плоскости: линии с одинаковым |k| идут одинаково круто, но одна возрастает, а другая убывает. Это помогает быстро различать положительные и отрицательные коэффициенты.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графике функции y = kx
</a:t>
            </a:r>
            <a:pPr algn="ctr" indent="0" marL="0">
              <a:lnSpc>
                <a:spcPct val="90000"/>
              </a:lnSpc>
              <a:buNone/>
            </a:pPr>
            <a:r>
              <a:rPr lang="en-US" sz="3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kx всегда проходит через начало координат. Коэффициент k задаёт направление прямой, а модуль |k| показывает её крутизну. Эти знания помогают уверенно читать графики и решать задачи.
</a:t>
            </a:r>
            <a:endParaRPr lang="en-US" sz="361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2026-05-29T21:02:25Z</dcterms:created>
  <dcterms:modified xsi:type="dcterms:W3CDTF">2026-05-29T21:02:25Z</dcterms:modified>
</cp:coreProperties>
</file>