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73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и международные организации: как устроено современное мировое пространство
</a:t>
            </a:r>
            <a:endParaRPr lang="en-US" sz="2673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регионы и организации меняют мировую карту?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география изучает регионы и организации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подход помогает увидеть, почему страны различаются по населению, хозяйству и образу жизни. Международные организации, в свою очередь, задают общие правила сотрудничества и снижают риск конфликтов в взаимозависимом мире.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мира и признаки их выделения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объединяют по сходству природных условий, состава населения, типов хозяйства, степени освоенности территории и общности культурно-исторического развития. Эти признаки часто сочетаются, а не действуют по отдельности.
</a:t>
            </a:r>
            <a:endParaRPr lang="en-US" sz="1086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выделяется крупнейшей численностью населения и чрезвычайно широким диапазоном уровней развития: здесь соседствуют высокотехнологичные экономики, индустриальные державы и территории с ограниченной инфраструктурой.
</a:t>
            </a:r>
            <a:endParaRPr lang="en-US" sz="105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Европу отличают высокая плотность населения, развитая сеть городов и тесные межгосударственные связи. Регион давно встроен в систему экономической и политической кооперации.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деление позволяет сравнивать страны не изолированно, а в общем контексте. Так легче понять специализацию территорий, миграционные потоки и причины неравномерного развития.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карта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обычно выделяют Европу, Азию, Африку, Северную и Южную Америку, Австралию и Океанию, а Ближний Восток рассматривают как особый историко-географический регион.
</a:t>
            </a:r>
            <a:endParaRPr lang="en-US" sz="1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по регионам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демографическая нагрузка сосредоточена в Азии, а Африка быстро наращивает свою долю. Это влияет на миграцию, рынок труда и потребление ресурсов.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центр мира смещён в сторону Азии, но роль Африки возрастает. Именно крупнейшие регионы сильнее всего определяют глобальный спрос и мобильность населения.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по распределению населения мира по регионам, 2024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регион высокой интеграции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27 государств и служит примером глубокой региональной интеграции. Его институты координируют общие решения, а страны участвуют в едином правовом и экономическом пространстве.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 и 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Шенгенская зона упрощает перемещение людей между многими европейскими странами. Для школьника это наглядный пример того, как договорённости меняют повседневный опыт миллионов жителей.
</a:t>
            </a:r>
            <a:endParaRPr lang="en-US" sz="1169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поддерживает свободное движение товаров, услуг, капитала и рабочей силы. Благодаря этому бизнес и население получают более широкие возможности, чем при обычном межгосударственном сотрудничестве.
</a:t>
            </a:r>
            <a:endParaRPr lang="en-US" sz="110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отличается высокой урбанизацией, развитым транспортом и короткими расстояниями между крупными центрами. Это делает межгосударственные связи особенно интенсивными в повседневной экономике и жизни людей.
</a:t>
            </a:r>
            <a:endParaRPr lang="en-US" sz="10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регионов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природные и социально-экономические условия формируют разные модели развития и специализации стран в мировом хозяйстве.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региона своя экономическая специализация и набор проблем. Различия в населении, ресурсах и уровне развития определяют место стран в мировой экономике.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географических характеристик регионов мира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Япония и Республика Корея формируют ядро азиатского экономического влияния. Их взаимодействие с соседними территориями усиливает роль региона в производственных цепочках и инновациях.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 крупнейших экономиках и промышленно-технологических центрах Азии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играют ведущую роль в промышленности, технологиях и мировой торговле.
</a:t>
            </a:r>
            <a:endParaRPr lang="en-US" sz="24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демографический рост, урбанизация и развитие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остаётся самым быстрорастущим по численности населения регионом мира. Молодая возрастная структура создаёт потенциал для развития, но одновременно повышает спрос на рабочие места, школы и жильё.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ускоренными темпами, однако инфраструктура часто не успевает за притоком населения. Из-за этого усиливаются проблемы транспорта, водоснабжения, санитарии и обеспеченности энергией.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объединяет 55 государств и выступает площадкой для политического и экономического сотрудничества. Он помогает странам согласовывать позиции по вопросам безопасности и развития.
</a:t>
            </a:r>
            <a:endParaRPr lang="en-US" sz="1126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региона сильно зависят от климата, поэтому засухи и неустойчивые осадки напрямую влияют на урожай. Это делает продовольственную безопасность одной из ключевых задач.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государства активно участвуют в программах по здравоохранению, образованию и модернизации хозяйства. Такая помощь особенно важна там, где не хватает ресурсов для быстрого самостоятельного развития.
</a:t>
            </a:r>
            <a:endParaRPr lang="en-US" sz="9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международные и региональные организации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состав организации, тем ближе она к универсальному формату. Региональные объединения, наоборот, сосредоточены на общих задачах соседних стран.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охватывает почти весь мир, тогда как региональные союзы решают более узкие, но практические задачи. Масштаб состава прямо связан с масштабом целей.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данные международных организаций, 2024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региональной интеграции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ступени интеграции показывают, насколько глубоко страны готовы координировать экономику, правила торговли и государственную политику.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бывает разной глубины: от снятия торговых барьеров до передачи части полномочий наднациональным органам. Примеры показывают, что цели объединений могут сильно различаться.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уровней региональной интеграции по материалам школьного курса географии и обществознания
</a:t>
            </a:r>
            <a:endParaRPr lang="en-US" sz="8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международного взаимодействия государств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согласования интересов, принятия решений и контроля их выполнения в рамках международных организаций.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321" y="1699988"/>
            <a:ext cx="1920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771" y="3393766"/>
            <a:ext cx="18180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771" y="1699988"/>
            <a:ext cx="192000" cy="15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ООН в мировой системе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 и Генеральная Ассамблея помогают обсуждать конфликты, вводить санкции и искать дипломатические решения. Для школьного понимания важно, что ООН выступает площадкой для предотвращения эскалации.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устойчивого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объединяет страны вокруг долгосрочных задач: снижения бедности, улучшения образования, охраны здоровья и защиты окружающей среды. Эти цели связывают социальное развитие с экономической и экологической устойчивостью.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поддерживает нормы, которые регулируют отношения между государствами, включая права человека и принципы суверенного равенства. Это создаёт общие правила, без которых сотрудничество было бы нестабильным.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учреждений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ЮНИСЕФ и ВОЗ показывают, что ООН работает не только на уровне заседаний, но и через профильные организации. Они действуют в образовании, здравоохранении, науке и защите детей.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специализированные структуры ООН координирует помощь людям, пострадавшим от войн, бедствий и кризисов. Поддержка включает продовольствие, медицинскую помощь, защиту детей и помощь беженцам.
</a:t>
            </a:r>
            <a:endParaRPr lang="en-US" sz="11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института мировой экономики: торговля, финансы и развитие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вместо хаоса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части мира корабль с товарами пересекает океан, в другой — страна оспаривает пошлину или квоту. Именно здесь проявляется роль ВТО: она задаёт понятные правила торговли и помогает разбирать споры между участниками.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страховка для 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валютный рынок становится нестабильным, внимание переключается на МВФ. Он не заменяет национальные власти, а помогает пережить кризис, сохранив способность страны платить по обязательствам и удерживать финансовую систему от резких потрясений.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связывают с дорогами, школами, больницами и водоснабжением, то есть с тем, что меняет повседневную жизнь людей. На карте мира его деятельность часто видна там, где особенно нужны инфраструктура и долгосрочное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международному урегулированию конфликта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конфликт проходит через этапы эскалации, посредничества, миротворчества и последующего контроля.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углубления европейской интеграции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1951–1957: первые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началась с отраслевого сотрудничества, которое постепенно создало доверие между государствами и основу для более тесных экономических связей.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1993: создание Европейского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Маастрихтский договор превратил сотрудничество в более сложную систему, где помимо экономики усилилось политическое и правовое измерение.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1999–2002: евро в обращении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валюта сначала была введена в безналичных расчётах, а затем появилась в виде банкнот и монет, упростив торговлю и поездки внутри зоны евро.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ЕС развивает общий рынок, экологические стандарты и цифровое регулирование, показывая, что интеграция может затрагивать не только экономику, но и повседневную жизнь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 ШОС: разные приоритеты регионального сотрудничества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Шанхайская организация сотрудничества делает акцент на противодействии терроризму, экстремизму и сепаратизму. Для государств-участников это способ укреплять безопасность в пространстве Центральной и Восточной Евразии.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географические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развивается в морском и прибрежном пространстве, а ШОС — на огромной континентальной территории. Различие в географии влияет на цели, механизмы кооперации и набор приоритетов.
</a:t>
            </a:r>
            <a:endParaRPr lang="en-US" sz="128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организации показывают, что региональное сотрудничество не сводится к одному шаблону. Его содержание определяется историей региона, соседством стран и конкретными вызовами, которые они решают вместе.
</a:t>
            </a:r>
            <a:endParaRPr lang="en-US" sz="1136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объединяет страны Юго-Восточной Азии вокруг торговли, инвестиционной привлекательности и постепенного сближения рынков. Для региона особенно важны транспортная связность, деловые контакты и сохранение политической стабильности.
</a:t>
            </a:r>
            <a:endParaRPr lang="en-US" sz="11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деятельности международных организаций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организации решают разные задачи, поэтому их полномочия часто пересекаются лишь частично и образуют сеть взаимодействия, а не единый центр управления.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функций: универсальные и специализированные структуры дополняют друг друга, снижая дублирование и повышая эффективность международного сотрудничества.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функций международных организаций по направлениям деятельности на основе их уставных задач.
</a:t>
            </a:r>
            <a:endParaRPr lang="en-US" sz="8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глобальные вызовы для регионов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 и лесные пожары всё чаще выходят за рамки отдельных стран и затрагивают целые регионы. Это усиливает угрозу продовольственной нестабильности, разрушает инфраструктуру и требует совместных решений.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людей меняет структуру населения, рынок труда и социальную политику в странах приёма и происхождения. Миграция становится вопросом не только экономики, но и дипломатии, интеграции и безопасности.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доступе к интернету и технологиям влияет на образование, занятость и участие в современной экономике. Без цифровых навыков регионы рискуют отставать даже при наличии природных и трудовых ресурсов.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продовольствия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конфликты и сбои поставок делают питание и сельское хозяйство общей проблемой для многих регионов. Поэтому устойчивость продовольственных систем становится важной частью международного сотрудничества.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и глобальные, и региональные организации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ближе к повседневным задачам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 часто сталкиваются с похожими транспортными, торговыми и экологическими проблемами. Региональные организации быстрее договариваются о практических мерах, потому что лучше понимают местную ситуацию и общие интересы.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не знают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мировая безопасность и финансовые кризисы затрагивают сразу множество регионов. Для таких вопросов нужны универсальные площадки, где участвует большинство государств и где можно согласовать общие правила.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союзы эффективны там, где требуется близкая координация, а универсальные организации — там, где важны общие нормы и международная легитимность. Эти уровни не конкурируют, а дополняют друг друга.
</a:t>
            </a:r>
            <a:endParaRPr lang="en-US" sz="1087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работает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мировой порядок строится на разделении функций: одни структуры формируют глобальные правила, другие решают задачи соседних стран. Именно сочетание уровней делает сотрудничество более гибким и результативным.
</a:t>
            </a:r>
            <a:endParaRPr lang="en-US" sz="10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и организации связывают планету в единую систему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отличаются природой, населением и хозяйством, но международные организации помогают согласовать их интересы. В мире взаимозависимости устойчивость обеспечивают правила, диалог и готовность к совместным решениям.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2026-06-02T22:24:10Z</dcterms:created>
  <dcterms:modified xsi:type="dcterms:W3CDTF">2026-06-02T22:24:10Z</dcterms:modified>
</cp:coreProperties>
</file>