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748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 функции внутренней среды организма
</a:t>
            </a:r>
            <a:endParaRPr lang="en-US" sz="2748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Кровь, лимфа и тканевая жидкость работают вместе, поддерживая жизнь каждой клетки.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человека живут не сами по себе: их окружает внутренняя среда, которая доставляет вещества, убирает отходы и помогает сохранять постоянство условий. Понимание её работы объясняет, как организм растёт, защищается и остаётся здоровым.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внутренняя среда так важна?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внутренней среды организма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и лимфа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движется по сосудам и быстро переносит газы, питательные вещества и гормоны. Лимфа возвращает из тканей жидкость и поддерживает защиту организма, в том числе при воспалении.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Тканевая жидкость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Тканевая жидкость находится между клетками и служит промежуточной средой. Через неё клетки получают кислород и питание, а затем отдают углекислый газ и ненужные вещества в капилляры.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730927"/>
            <a:ext cx="4867800" cy="196859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Кровь: строение и количество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имеет строго определённый состав и физические свойства, важные для нормальной работы организма.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составляет большую часть крови, а форменные элементы занимают почти половину объёма. Узкие границы pH и плотности показывают, насколько строго организм контролирует состав крови.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нормы для подростков; значения указаны в пределах типичных физиологических показателей.
</a:t>
            </a:r>
            <a:endParaRPr lang="en-US" sz="7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90032"/>
            <a:ext cx="160200" cy="12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275" y="2378058"/>
            <a:ext cx="135900" cy="13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25" y="3293618"/>
            <a:ext cx="160200" cy="128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781" y="4201430"/>
            <a:ext cx="152888" cy="13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 функции компонентов крови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95088" y="121062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содержат гемоглобин и переносят кислород к тканям. Обратно они уносят часть углекислого газа, помогая клеткам получать энергию и работать без перебоев каждый день в организме.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95088" y="2122322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распознают микробы и чужеродные частицы. Они уничтожают опасные клетки и помогают организму вырабатывать защиту после встречи с инфекцией, чтобы реакция стала быстрее и точнее.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95088" y="3034013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 собираются в месте повреждения сосуда и запускают свёртывание крови. Благодаря этому образуется плотная пробка, уменьшается кровопотеря и начинается быстрое заживление ранки уже скоро.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5088" y="394569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— жидкая часть крови, в которой растворены питательные вещества, гормоны и соли. Она переносит их по организму и помогает удалять продукты обмена через органы выделения.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количественные характеристики форменных элементов крови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норме показатели у разных людей немного отличаются, поэтому анализ крови всегда оценивают вместе с самочувствием и другими данными.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Сужение или выход за пределы этих диапазонов может указывать на анемию, воспаление или нарушения свёртывания, поэтому цифры важны для раннего контроля здоровья.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нормы для подростков; на диаграмме показаны средние точки указанных диапазонов для наглядности.
</a:t>
            </a:r>
            <a:endParaRPr lang="en-US" sz="72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131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функция крови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5067450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между лёгкими и тканями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забирает кислород в лёгких и приносит его ко всем клеткам. После работы тканей она собирает углекислый газ и возвращает его туда, где он удаляется при выдохе.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067450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веществ и сигналов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током крови к органам поступают глюкоза, аминокислоты, витамины и вода. По тем же путям разносятся гормоны, которые сообщают клеткам, когда расти, работать или отдыхать.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674" y="1835949"/>
            <a:ext cx="240900" cy="24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6513" y="1835949"/>
            <a:ext cx="240900" cy="24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8350" y="1835949"/>
            <a:ext cx="240900" cy="240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Терморегуляция и роль крови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4" y="2152323"/>
            <a:ext cx="23844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перегреве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телу жарко, сосуды кожи расширяются, и кровь быстрее отдаёт лишнее тепло наружу. Это помогает снизить температуру и защитить организм от перегрева во время активности.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04963" y="2152323"/>
            <a:ext cx="23844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охлаждении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холоде кровеносные сосуды кожи сужаются, поэтому к поверхности поступает меньше крови. Так организм сохраняет тепло и медленнее остывает, особенно на ветру и в воде.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396800" y="2152323"/>
            <a:ext cx="23844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для ферментов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температура около 36,5–37,5 °C нужна ферментам. Если она сильно меняется, химические реакции в клетках замедляются или идут неправильно, и организм быстро устаёт при нагрузке.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Бикарбонатная, фосфатная и белковая системы удерживают pH крови в узких пределах. Это важно, потому что даже небольшие сдвиги мешают работе ферментов и клеток всего организма.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помогает поддерживать осмотическое давление, чтобы вода не уходила из клеток слишком быстро и не накапливалась в тканях. Так сохраняется нормальный водно-солевой баланс и обмен веществ.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буферным системам и точной регуляции состав крови меняется совсем немного даже при жаре, нагрузке или изменении питания. Это создаёт устойчивые условия для тканей и органов.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кровь регулирует внутреннюю среду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175" y="1597175"/>
            <a:ext cx="186900" cy="18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175" y="2853099"/>
            <a:ext cx="186900" cy="18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813" y="4109015"/>
            <a:ext cx="233625" cy="18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функция крови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3338" y="121062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Иммунные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и макрофаги находят опасные микробы, поглощают их или разрушают. Они первыми приходят к очагу воспаления и помогают организму начать защитную реакцию как можно быстрее.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83338" y="2466549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Антитела связываются с чужеродными веществами и помогают нейтрализовать вирусы и бактерии. Благодаря этому иммунная система узнаёт врага и действует точнее при следующей встрече с ним.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338" y="372246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Свёртывание крови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повреждении сосуда тромбоциты быстро образуют сгусток, который закрывает ранку. Это снижает кровопотерю и создаёт условия для дальнейшего заживления после травмы кожи в кратчайшие сроки.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главные задачи лимфы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жидкости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 собирает из тканей избыток воды и белков, которые не вернулись сразу в капилляры. Затем она переносит их обратно в кровь и помогает сохранять объём жидкости.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Иммунный барьер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Лимфатические узлы работают как фильтры, задерживая микробы и чужеродные частицы. В лимфе находятся лимфоциты, поэтому система участвует в распознавании и уничтожении возбудителей болезни на раннем этапе.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лимфы и её объём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лимфы медленное, поэтому ей помогают сокращения мышц и дыхательные движения. Это особенно важно при активной ходьбе и физической нагрузке.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небольшой объём, лимфа ежедневно образуется в большем количестве, чем её запас. Значит, постоянный отток необходим для защиты тканей от отёков.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биологии: средние физиологические значения человека.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131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тканевая жидкость связывает клетки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5067450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с капиллярами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Тканевая жидкость образуется из плазмы крови и заполняет промежутки между клетками. Через неё кислород и питательные вещества переходят к тканям, а обратно уходят углекислый газ и отходы.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067450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внутренней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состав тканевой жидкости меняется, клеткам становится труднее получать всё необходимое. Поэтому её объём и состав должны постоянно поддерживаться почти без колебаний, даже при нагрузке или смене температуры.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2052986"/>
            <a:ext cx="4867800" cy="13243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тканевой жидкости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жидкости находится между клетками и куда она возвращается.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жидкости возвращается сразу в кровоток, а меньшая уходит в лимфу. Такой обмен помогает сохранять постоянство внутренней среды и предупреждает отёки.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поддерживает гомеостаз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тела, рН крови и содержание воды должны оставаться в узких пределах. Даже небольшие отклонения мешают ферментам работать и нарушают передачу сигналов между клетками и органами.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обеспечивается совместной работой крови, лимфы, почек и лёгких. Они поддерживают давление, удаляют лишнюю воду и углекислый газ, а также возвращают показатели к норме после нагрузки.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равновесие нарушается, клетки начинают работать хуже, а органы быстрее устают. Поэтому гомеостаз важен не только для здоровья, но и для роста, обучения и активности.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787" y="1835949"/>
            <a:ext cx="180675" cy="24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6513" y="1835949"/>
            <a:ext cx="240900" cy="24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800" y="1850799"/>
            <a:ext cx="264000" cy="21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организм удерживает баланс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4" y="2152323"/>
            <a:ext cx="23844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регулируют воду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фильтруют кровь и возвращают в организм нужное количество воды и солей. Благодаря этому объём жидкости не растёт слишком сильно и не падает слишком быстро.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04963" y="2152323"/>
            <a:ext cx="23844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отдаёт лишнее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потоотделение кожа помогает вывести воду и часть солей, а ещё снижает перегрев. При жаре этот механизм защищает внутреннюю среду от опасного изменения температуры тела.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396800" y="2152323"/>
            <a:ext cx="23844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задают точную настройку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Альдостерон и антидиуретический гормон подсказывают почкам, сколько воды и натрия оставить в организме. Это особенно важно после физической нагрузки, болезни или при нехватке питья в жару.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вещества проходят через внутреннюю среду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веществ от крови к клеткам и обратно через лимфатическую систему.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нарушения внутренней среды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анемии в крови становится меньше эритроцитов или гемоглобина. Клетки получают меньше кислорода, поэтому появляется слабость, бледность и быстрая утомляемость. Особенно заметно это при нагрузке.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Лимфостаз возникает, когда лимфа движется слишком медленно и застаивается в тканях. Из-за этого появляются отёки, тяжесть в конечностях и повышается риск воспалений, а кожа может натягиваться и болеть.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Обезвоживание опасно, потому что кровь становится более густой, а клетки теряют воду. Человек испытывает жажду, сухость во рту и может чувствовать головокружение и слабость при ходьбе.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Ацидоз и алкалоз означают слишком сильный сдвиг рН крови в кислую или щелочную сторону. Такие изменения нарушают работу ферментов, сердца и нервной системы особенно у детей.
</a:t>
            </a:r>
            <a:endParaRPr lang="en-US" sz="97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085689"/>
            <a:ext cx="4371900" cy="8453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014751"/>
            <a:ext cx="4371900" cy="8453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2943802"/>
            <a:ext cx="4371900" cy="8453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6550" y="3872855"/>
            <a:ext cx="4371900" cy="84534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сохранить внутреннюю среду в порядке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084750"/>
            <a:ext cx="3162600" cy="8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Стакан воды на столе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школьника начинается с обычного стакана воды и плотного завтрака. Такой простой ритуал помогает крови не становиться слишком густой и поддерживает обмен веществ. Если пить регулярно в течение дня, организму легче сохранять равновесие, особенно в жару, после активных уроков и на прогулке во дворе или спортивной секции.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13125" y="2013821"/>
            <a:ext cx="3162600" cy="8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после уроков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ребята идут пешком, играют во дворе или катаются на велосипеде. Движение помогает мышцам работать как насос и поддерживает ток лимфы, уменьшая риск отёков. Кроме того, активность помогает организму быстрее справляться с усталостью и лучше отдыхать вечером после насыщенного дня в школе и дома.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13125" y="2942876"/>
            <a:ext cx="3162600" cy="8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Термометр и тёплый шарф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прохладную погоду школьник надевает шарф, шапку и не забывает о сухой одежде после прогулки. Так тело меньше теряет тепло и не тратит лишние силы на согревание. Закаливание работает мягко, если его проводить постепенно и без перегрузки. Это укрепляет привычку заботиться о себе каждый день.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13125" y="3871929"/>
            <a:ext cx="3162600" cy="8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Визит к врачу без откладывания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появляются отёки, сильная слабость или частые болезни, не стоит ждать, что всё пройдёт само. Раннее обращение к врачу помогает найти причину нарушения и начать лечение вовремя. Тогда лучше обсудить симптомы с родителями и обратиться к специалисту как можно раньше в такой ситуации без стеснения.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среда — основа здоровья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Кровь, лимфа и тканевая жидкость работают как единая система, доставляя вещества, защищая клетки и поддерживая стабильность. Если беречь здоровье и соблюдать режим, внутренняя среда остаётся надёжной опорой организма.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2026-05-09T16:58:15Z</dcterms:created>
  <dcterms:modified xsi:type="dcterms:W3CDTF">2026-05-09T16:58:15Z</dcterms:modified>
</cp:coreProperties>
</file>